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2"/>
  </p:notesMasterIdLst>
  <p:handoutMasterIdLst>
    <p:handoutMasterId r:id="rId53"/>
  </p:handoutMasterIdLst>
  <p:sldIdLst>
    <p:sldId id="974" r:id="rId12"/>
    <p:sldId id="1406" r:id="rId13"/>
    <p:sldId id="1278" r:id="rId14"/>
    <p:sldId id="1399" r:id="rId15"/>
    <p:sldId id="1447" r:id="rId16"/>
    <p:sldId id="1403" r:id="rId17"/>
    <p:sldId id="1402" r:id="rId18"/>
    <p:sldId id="1404" r:id="rId19"/>
    <p:sldId id="1408" r:id="rId20"/>
    <p:sldId id="1409" r:id="rId21"/>
    <p:sldId id="1410" r:id="rId22"/>
    <p:sldId id="1411" r:id="rId23"/>
    <p:sldId id="1451" r:id="rId24"/>
    <p:sldId id="1412" r:id="rId25"/>
    <p:sldId id="1413" r:id="rId26"/>
    <p:sldId id="1414" r:id="rId27"/>
    <p:sldId id="1415" r:id="rId28"/>
    <p:sldId id="1416" r:id="rId29"/>
    <p:sldId id="1417" r:id="rId30"/>
    <p:sldId id="1418" r:id="rId31"/>
    <p:sldId id="1419" r:id="rId32"/>
    <p:sldId id="1405" r:id="rId33"/>
    <p:sldId id="1291" r:id="rId34"/>
    <p:sldId id="1420" r:id="rId35"/>
    <p:sldId id="1449" r:id="rId36"/>
    <p:sldId id="1423" r:id="rId37"/>
    <p:sldId id="1425" r:id="rId38"/>
    <p:sldId id="1444" r:id="rId39"/>
    <p:sldId id="1431" r:id="rId40"/>
    <p:sldId id="1452" r:id="rId41"/>
    <p:sldId id="1432" r:id="rId42"/>
    <p:sldId id="1434" r:id="rId43"/>
    <p:sldId id="1435" r:id="rId44"/>
    <p:sldId id="1436" r:id="rId45"/>
    <p:sldId id="1446" r:id="rId46"/>
    <p:sldId id="1437" r:id="rId47"/>
    <p:sldId id="1445" r:id="rId48"/>
    <p:sldId id="1438" r:id="rId49"/>
    <p:sldId id="1439" r:id="rId50"/>
    <p:sldId id="1453" r:id="rId51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13D05-41D4-4708-B3BA-541760CA6B74}">
          <p14:sldIdLst>
            <p14:sldId id="974"/>
            <p14:sldId id="1406"/>
          </p14:sldIdLst>
        </p14:section>
        <p14:section name="PC" id="{4D60BEB4-95B5-454B-87CC-E9142AF373A9}">
          <p14:sldIdLst/>
        </p14:section>
        <p14:section name="상단" id="{543BE8CD-3678-47C5-9440-900B97DAA69C}">
          <p14:sldIdLst>
            <p14:sldId id="1278"/>
          </p14:sldIdLst>
        </p14:section>
        <p14:section name="모집요강 및 지원혜택" id="{96896193-CD5B-4F90-9B81-B8B222F15356}">
          <p14:sldIdLst>
            <p14:sldId id="1399"/>
          </p14:sldIdLst>
        </p14:section>
        <p14:section name="최상위권 집결" id="{7468BF47-2FCE-4DAA-8E5F-A35A20A2C62C}">
          <p14:sldIdLst>
            <p14:sldId id="1447"/>
            <p14:sldId id="1403"/>
          </p14:sldIdLst>
        </p14:section>
        <p14:section name="수능에 최적화된 시스템" id="{2013B1B7-D143-4B60-AA66-936E44DE52F9}">
          <p14:sldIdLst>
            <p14:sldId id="1402"/>
            <p14:sldId id="1404"/>
            <p14:sldId id="1408"/>
            <p14:sldId id="1409"/>
            <p14:sldId id="1410"/>
            <p14:sldId id="1411"/>
            <p14:sldId id="145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05"/>
          </p14:sldIdLst>
        </p14:section>
        <p14:section name="배너" id="{21125392-04DE-4790-BB95-5544202D9FC1}">
          <p14:sldIdLst>
            <p14:sldId id="1291"/>
          </p14:sldIdLst>
        </p14:section>
        <p14:section name="MO" id="{BB345D4E-F3D6-4CDA-9F24-4A83500C9569}">
          <p14:sldIdLst/>
        </p14:section>
        <p14:section name="모집요강 및 지원혜택" id="{72D67362-E975-4762-B596-E7C3564E8F28}">
          <p14:sldIdLst>
            <p14:sldId id="1420"/>
          </p14:sldIdLst>
        </p14:section>
        <p14:section name="최상위권 집결" id="{9D6EDD4C-F034-4BAC-B3B7-047211DCA175}">
          <p14:sldIdLst>
            <p14:sldId id="1449"/>
            <p14:sldId id="1423"/>
          </p14:sldIdLst>
        </p14:section>
        <p14:section name="수능에 최적화된 시스템" id="{D2AB0544-2669-4219-BFF8-FEB00DAB1F25}">
          <p14:sldIdLst>
            <p14:sldId id="1425"/>
            <p14:sldId id="1444"/>
            <p14:sldId id="1431"/>
            <p14:sldId id="1452"/>
            <p14:sldId id="1432"/>
            <p14:sldId id="1434"/>
            <p14:sldId id="1435"/>
            <p14:sldId id="1436"/>
            <p14:sldId id="1446"/>
            <p14:sldId id="1437"/>
            <p14:sldId id="1445"/>
            <p14:sldId id="1438"/>
            <p14:sldId id="1439"/>
            <p14:sldId id="14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  <p15:guide id="10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141"/>
    <a:srgbClr val="FFFFCC"/>
    <a:srgbClr val="60C99C"/>
    <a:srgbClr val="99CCFF"/>
    <a:srgbClr val="FFCCCC"/>
    <a:srgbClr val="0000FF"/>
    <a:srgbClr val="FF6600"/>
    <a:srgbClr val="FFCC66"/>
    <a:srgbClr val="52A7D8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370" autoAdjust="0"/>
  </p:normalViewPr>
  <p:slideViewPr>
    <p:cSldViewPr>
      <p:cViewPr varScale="1">
        <p:scale>
          <a:sx n="89" d="100"/>
          <a:sy n="89" d="100"/>
        </p:scale>
        <p:origin x="624" y="78"/>
      </p:cViewPr>
      <p:guideLst>
        <p:guide orient="horz" pos="1298"/>
        <p:guide/>
        <p:guide pos="5025"/>
        <p:guide pos="444"/>
        <p:guide pos="4617"/>
        <p:guide pos="2530"/>
        <p:guide orient="horz" pos="845"/>
        <p:guide orient="horz" pos="75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12월 8일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12월 8일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12월 8일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12월 8일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2023-12-08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usselbd.megastudy.net/russel/campus_common/russel_danka/russel_danka_new.asp?idx=1482" TargetMode="Externa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russelbd.megastudy.net/intro/2022/premium/index.asp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russelbd.megastudy.net/event/2021/quel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russelbd.megastudy.net/intro/info/monthly/index.as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.megastudy.net/popup/popup_sms_alarm.asp?EM_NUM=118" TargetMode="External"/><Relationship Id="rId2" Type="http://schemas.openxmlformats.org/officeDocument/2006/relationships/hyperlink" Target="https://russelbd.megastudy.net/russel/campus_common/russel_danka/russel_danka_new.asp?idx=1482" TargetMode="Externa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russelbd.megastudy.net/common/russel_danka/russel_danka.asp?idx=1482" TargetMode="Externa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png"/><Relationship Id="rId5" Type="http://schemas.openxmlformats.org/officeDocument/2006/relationships/image" Target="../media/image29.jpe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russelbd.megastudy.net/intro/2024/first/index.asp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bd.megastudy.net/intro/2024/first/index.as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usselbd.megastudy.net/intro/2024/first/index.asp" TargetMode="Externa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분당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정규반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631829" y="2536837"/>
            <a:ext cx="868521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600" b="1">
                <a:solidFill>
                  <a:srgbClr val="E7E6E6"/>
                </a:solidFill>
                <a:latin typeface="맑은 고딕"/>
                <a:ea typeface="맑은 고딕"/>
              </a:rPr>
              <a:t>Version 1.1</a:t>
            </a:r>
            <a:endParaRPr kumimoji="0" lang="en-US" altLang="ko-KR" sz="1600" b="1" dirty="0">
              <a:solidFill>
                <a:srgbClr val="E7E6E6"/>
              </a:solidFill>
              <a:latin typeface="맑은 고딕"/>
              <a:ea typeface="맑은 고딕"/>
            </a:endParaRP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FCC0C6C-18F7-4078-8DAC-D422D17E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4" y="4149080"/>
            <a:ext cx="2340233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</a:t>
            </a:r>
            <a:fld id="{C77E8DD1-C3FB-40CF-9869-F8908F5EE3F3}" type="datetime1">
              <a:rPr kumimoji="0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ct val="20000"/>
                </a:spcBef>
                <a:spcAft>
                  <a:spcPts val="0"/>
                </a:spcAft>
                <a:defRPr/>
              </a:pPr>
              <a:t>2023-12-08</a:t>
            </a:fld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srgbClr val="FF0000"/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2023-12-12</a:t>
            </a:r>
            <a:endParaRPr kumimoji="0" lang="ko-KR" altLang="en-US" sz="1400" b="1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08807395-C278-4738-8101-A993A5D1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102" y="4869160"/>
            <a:ext cx="3286775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(#4279)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권지우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(#2095)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28590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분당 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집단적인 면학분위기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E9E13C6-5DCE-4B73-83C4-800E0910B5B4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B70C3-9B6E-404F-B451-DB12819D39F6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B7DCA-7821-4110-8DDC-ADD32C172E1C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AE8B92-60C2-430B-825D-1F4C81EAE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663193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F7D737-513E-45AF-B051-A8F6B50D7B0C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F72828-CE93-4832-9F8F-A79FE378922D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A60AF-FD94-4941-8202-8FC7059B5D9C}"/>
              </a:ext>
            </a:extLst>
          </p:cNvPr>
          <p:cNvSpPr txBox="1"/>
          <p:nvPr/>
        </p:nvSpPr>
        <p:spPr>
          <a:xfrm>
            <a:off x="2216696" y="2597365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바자관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급식</a:t>
            </a:r>
            <a:r>
              <a:rPr lang="en-US" altLang="ko-KR" sz="1200" spc="-150" dirty="0">
                <a:latin typeface="+mn-ea"/>
                <a:ea typeface="+mn-ea"/>
              </a:rPr>
              <a:t>(</a:t>
            </a:r>
            <a:r>
              <a:rPr lang="ko-KR" altLang="en-US" sz="1200" spc="-150" dirty="0">
                <a:latin typeface="+mn-ea"/>
                <a:ea typeface="+mn-ea"/>
              </a:rPr>
              <a:t>식당</a:t>
            </a:r>
            <a:r>
              <a:rPr lang="en-US" altLang="ko-KR" sz="1200" spc="-150" dirty="0">
                <a:latin typeface="+mn-ea"/>
                <a:ea typeface="+mn-ea"/>
              </a:rPr>
              <a:t>)</a:t>
            </a:r>
            <a:r>
              <a:rPr lang="ko-KR" altLang="en-US" sz="1200" spc="-150" dirty="0">
                <a:latin typeface="+mn-ea"/>
                <a:ea typeface="+mn-ea"/>
              </a:rPr>
              <a:t>을 한 번에 해결하여</a:t>
            </a:r>
            <a:endParaRPr lang="en-US" altLang="ko-KR" sz="1200" spc="-150" dirty="0">
              <a:latin typeface="+mn-ea"/>
              <a:ea typeface="+mn-ea"/>
            </a:endParaRP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1200" spc="-150" dirty="0">
                <a:latin typeface="+mn-ea"/>
                <a:ea typeface="+mn-ea"/>
              </a:rPr>
              <a:t>하였습니다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F1D7A15-9D4D-43C1-8F5E-FAB129AED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 t="30562" r="3399" b="8131"/>
          <a:stretch/>
        </p:blipFill>
        <p:spPr>
          <a:xfrm>
            <a:off x="1344884" y="3232795"/>
            <a:ext cx="5606975" cy="27357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087C56-BF5E-488F-9969-091F00B0CB71}"/>
              </a:ext>
            </a:extLst>
          </p:cNvPr>
          <p:cNvSpPr/>
          <p:nvPr/>
        </p:nvSpPr>
        <p:spPr>
          <a:xfrm>
            <a:off x="5871859" y="321355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359483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588370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분당 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충분한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자습시간 확보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140E222-962D-4700-AD4B-D37D871236D8}"/>
              </a:ext>
            </a:extLst>
          </p:cNvPr>
          <p:cNvSpPr/>
          <p:nvPr/>
        </p:nvSpPr>
        <p:spPr>
          <a:xfrm>
            <a:off x="843595" y="1881320"/>
            <a:ext cx="6624637" cy="47880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9BA83-9B5A-4AF5-9D49-78A7EB0BE938}"/>
              </a:ext>
            </a:extLst>
          </p:cNvPr>
          <p:cNvSpPr txBox="1"/>
          <p:nvPr/>
        </p:nvSpPr>
        <p:spPr>
          <a:xfrm>
            <a:off x="843595" y="458038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D76F1-EF71-4467-AC1A-5F63E33D4D9A}"/>
              </a:ext>
            </a:extLst>
          </p:cNvPr>
          <p:cNvSpPr txBox="1"/>
          <p:nvPr/>
        </p:nvSpPr>
        <p:spPr>
          <a:xfrm>
            <a:off x="1059297" y="473427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C4A7C0F-56C7-4DE5-8777-66B7B6EF5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08504"/>
              </p:ext>
            </p:extLst>
          </p:nvPr>
        </p:nvGraphicFramePr>
        <p:xfrm>
          <a:off x="837788" y="1353359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충분한 </a:t>
                      </a:r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자습시간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74FD04-BB83-4ADE-80D3-23F7D2FA41DF}"/>
              </a:ext>
            </a:extLst>
          </p:cNvPr>
          <p:cNvSpPr/>
          <p:nvPr/>
        </p:nvSpPr>
        <p:spPr>
          <a:xfrm>
            <a:off x="837787" y="1337970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6691D1-6AD7-4D07-B3B1-6660C57231B3}"/>
              </a:ext>
            </a:extLst>
          </p:cNvPr>
          <p:cNvSpPr/>
          <p:nvPr/>
        </p:nvSpPr>
        <p:spPr>
          <a:xfrm>
            <a:off x="765636" y="18269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C5953-2DE2-4C5A-A987-6A925C9D7C79}"/>
              </a:ext>
            </a:extLst>
          </p:cNvPr>
          <p:cNvSpPr txBox="1"/>
          <p:nvPr/>
        </p:nvSpPr>
        <p:spPr>
          <a:xfrm>
            <a:off x="1591699" y="2032679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9609F-4F07-4CB1-8568-2274A03AC0D9}"/>
              </a:ext>
            </a:extLst>
          </p:cNvPr>
          <p:cNvSpPr/>
          <p:nvPr/>
        </p:nvSpPr>
        <p:spPr>
          <a:xfrm>
            <a:off x="5624147" y="298997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54A2D-17D0-4C1E-8341-0DFD8D2CCD86}"/>
              </a:ext>
            </a:extLst>
          </p:cNvPr>
          <p:cNvSpPr txBox="1"/>
          <p:nvPr/>
        </p:nvSpPr>
        <p:spPr>
          <a:xfrm>
            <a:off x="2622674" y="2617167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err="1">
                <a:latin typeface="+mn-ea"/>
                <a:ea typeface="+mn-ea"/>
              </a:rPr>
              <a:t>바른공부</a:t>
            </a:r>
            <a:r>
              <a:rPr lang="en-US" altLang="ko-KR" sz="1400" b="1" spc="-150" dirty="0">
                <a:latin typeface="+mn-ea"/>
                <a:ea typeface="+mn-ea"/>
              </a:rPr>
              <a:t> </a:t>
            </a:r>
            <a:r>
              <a:rPr lang="ko-KR" altLang="en-US" sz="1400" b="1" spc="-150" dirty="0">
                <a:latin typeface="+mn-ea"/>
                <a:ea typeface="+mn-ea"/>
              </a:rPr>
              <a:t>자습전용관 표준 시간표</a:t>
            </a:r>
            <a:endParaRPr lang="en-US" altLang="ko-KR" sz="1400" spc="-150" dirty="0">
              <a:latin typeface="+mn-ea"/>
              <a:ea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BD3079-EBD0-4557-B4AF-B87E79738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" t="30467" r="3348" b="8118"/>
          <a:stretch/>
        </p:blipFill>
        <p:spPr>
          <a:xfrm>
            <a:off x="1336464" y="2961339"/>
            <a:ext cx="5524747" cy="2920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6F9284-36C4-4F1C-B770-0BB78595BEF7}"/>
              </a:ext>
            </a:extLst>
          </p:cNvPr>
          <p:cNvSpPr txBox="1"/>
          <p:nvPr/>
        </p:nvSpPr>
        <p:spPr>
          <a:xfrm>
            <a:off x="2840081" y="6038273"/>
            <a:ext cx="422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※ </a:t>
            </a:r>
            <a:r>
              <a:rPr lang="ko-KR" altLang="en-US" dirty="0"/>
              <a:t>월</a:t>
            </a:r>
            <a:r>
              <a:rPr lang="en-US" altLang="ko-KR" dirty="0"/>
              <a:t>~</a:t>
            </a:r>
            <a:r>
              <a:rPr lang="ko-KR" altLang="en-US" dirty="0"/>
              <a:t>토요일은 </a:t>
            </a:r>
            <a:r>
              <a:rPr lang="ko-KR" altLang="en-US" dirty="0" err="1"/>
              <a:t>의무자습이며</a:t>
            </a:r>
            <a:r>
              <a:rPr lang="en-US" altLang="ko-KR" dirty="0"/>
              <a:t>, </a:t>
            </a:r>
            <a:r>
              <a:rPr lang="ko-KR" altLang="en-US" dirty="0"/>
              <a:t>일요일은 </a:t>
            </a:r>
            <a:r>
              <a:rPr lang="ko-KR" altLang="en-US" dirty="0" err="1"/>
              <a:t>선택자습으로</a:t>
            </a:r>
            <a:r>
              <a:rPr lang="ko-KR" altLang="en-US" dirty="0"/>
              <a:t> 진행됩니다</a:t>
            </a:r>
            <a:r>
              <a:rPr lang="en-US" altLang="ko-KR" dirty="0"/>
              <a:t>.</a:t>
            </a:r>
          </a:p>
          <a:p>
            <a:pPr algn="r"/>
            <a:r>
              <a:rPr lang="en-US" altLang="ko-KR" dirty="0"/>
              <a:t>※ </a:t>
            </a:r>
            <a:r>
              <a:rPr lang="ko-KR" altLang="en-US" dirty="0"/>
              <a:t>매 교시 담임선생님의 출석 및 학습 태도 관리가 진행됩니다</a:t>
            </a:r>
            <a:r>
              <a:rPr lang="en-US" altLang="ko-KR" dirty="0"/>
              <a:t>.</a:t>
            </a:r>
          </a:p>
          <a:p>
            <a:pPr algn="r"/>
            <a:r>
              <a:rPr lang="en-US" altLang="ko-KR" dirty="0"/>
              <a:t>※ </a:t>
            </a:r>
            <a:r>
              <a:rPr lang="ko-KR" altLang="en-US" dirty="0"/>
              <a:t>바자관 표준시간표는 시기별 학습 전략과 바자관 위치에 따라 유동적으로 운영됩니다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036F20-4646-4765-9B95-DD8343AF5894}"/>
              </a:ext>
            </a:extLst>
          </p:cNvPr>
          <p:cNvSpPr/>
          <p:nvPr/>
        </p:nvSpPr>
        <p:spPr>
          <a:xfrm>
            <a:off x="5781211" y="296696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</p:spTree>
    <p:extLst>
      <p:ext uri="{BB962C8B-B14F-4D97-AF65-F5344CB8AC3E}">
        <p14:creationId xmlns:p14="http://schemas.microsoft.com/office/powerpoint/2010/main" val="150815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573184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분당 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개방형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EB6D1-90BD-4B6A-9649-6BDA3E1F86B5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0B48F7-422C-4052-B1C0-9BD0B38A1840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39BA7B-A3F0-4D2F-A8AE-5B643D771C8E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C26865F-BD7C-4E84-95E5-C429F6E5C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11651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6CDC80-754B-4C5E-934E-A3137A7F908B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5BD4EA-4B80-47F3-91DD-28A27CEDF9F1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1682889" y="2512765"/>
            <a:ext cx="509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74F0F1F-3D45-4CEE-9B48-F4103EBB9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6" t="30522" r="3278" b="8079"/>
          <a:stretch/>
        </p:blipFill>
        <p:spPr>
          <a:xfrm>
            <a:off x="1389249" y="3131087"/>
            <a:ext cx="5651863" cy="27576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3DF96-4B88-42E3-8C2E-ADB319F21A51}"/>
              </a:ext>
            </a:extLst>
          </p:cNvPr>
          <p:cNvSpPr/>
          <p:nvPr/>
        </p:nvSpPr>
        <p:spPr>
          <a:xfrm>
            <a:off x="5961112" y="31310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379098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40092"/>
              </p:ext>
            </p:extLst>
          </p:nvPr>
        </p:nvGraphicFramePr>
        <p:xfrm>
          <a:off x="8082019" y="211913"/>
          <a:ext cx="1800000" cy="6614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강사진 순서와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강사진 노출 순서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강민철 김태진 김현석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류현준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변도일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신용선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심찬우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이원준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정미나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강영찬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김기현 김성은 문지현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민동휘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송태주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신성규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양승진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이상훈 장영진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황수환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고수현 김선덕 김지영 문호상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위대영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이열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임종윤 장원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조정식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김종웅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윤리와사상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강라현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강상식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김종익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한국지리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세계지리 민정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경제 우영호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정치와법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김용택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손고운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 이민기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 최적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강민웅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김성재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김동준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정우정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정훈구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생명과학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박지향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생명과학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한종철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지구과학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엄영대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지구과학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함석진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논술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박기호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변준한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장진석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수리논술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배기은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수리논술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송명관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수리논술 전상헌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B5AB8B7-3379-4D7A-93E6-89FD83BBAED6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CCFF98-8DC2-48ED-A59D-7C9A6282040A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B37C6C2-A6C6-412C-A197-069645E4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" y="1484784"/>
            <a:ext cx="7920038" cy="21005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193DC9-623B-49D6-AE12-A4EA9D812E66}"/>
              </a:ext>
            </a:extLst>
          </p:cNvPr>
          <p:cNvSpPr/>
          <p:nvPr/>
        </p:nvSpPr>
        <p:spPr>
          <a:xfrm>
            <a:off x="1347964" y="3604631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342D58-6E8B-428E-B70F-EEC83D05A1A0}"/>
              </a:ext>
            </a:extLst>
          </p:cNvPr>
          <p:cNvSpPr/>
          <p:nvPr/>
        </p:nvSpPr>
        <p:spPr>
          <a:xfrm>
            <a:off x="57150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0515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954120"/>
              </p:ext>
            </p:extLst>
          </p:nvPr>
        </p:nvGraphicFramePr>
        <p:xfrm>
          <a:off x="8121552" y="211913"/>
          <a:ext cx="1800000" cy="120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96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아래 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연결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https://russelbd.megastudy.net/russel/campus_common/russel_danka/russel_danka_new.asp?idx=1482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0566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B5AB8B7-3379-4D7A-93E6-89FD83BBAED6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CCFF98-8DC2-48ED-A59D-7C9A6282040A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B37C6C2-A6C6-412C-A197-069645E4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" y="1484784"/>
            <a:ext cx="7920038" cy="21005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193DC9-623B-49D6-AE12-A4EA9D812E66}"/>
              </a:ext>
            </a:extLst>
          </p:cNvPr>
          <p:cNvSpPr/>
          <p:nvPr/>
        </p:nvSpPr>
        <p:spPr>
          <a:xfrm>
            <a:off x="1347964" y="3604631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A90CE2E-7324-4D2C-8AAF-B3103F8D8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3618"/>
              </p:ext>
            </p:extLst>
          </p:nvPr>
        </p:nvGraphicFramePr>
        <p:xfrm>
          <a:off x="1802621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 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D9225C-BCBD-49A7-9D0E-BEF5243D70DB}"/>
              </a:ext>
            </a:extLst>
          </p:cNvPr>
          <p:cNvSpPr/>
          <p:nvPr/>
        </p:nvSpPr>
        <p:spPr>
          <a:xfrm>
            <a:off x="1722957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DE67FD-C893-49DE-88DD-37E9D507377D}"/>
              </a:ext>
            </a:extLst>
          </p:cNvPr>
          <p:cNvSpPr/>
          <p:nvPr/>
        </p:nvSpPr>
        <p:spPr>
          <a:xfrm>
            <a:off x="6140440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128426-A733-4323-AE56-D7A3C39F9D19}"/>
              </a:ext>
            </a:extLst>
          </p:cNvPr>
          <p:cNvSpPr/>
          <p:nvPr/>
        </p:nvSpPr>
        <p:spPr>
          <a:xfrm>
            <a:off x="2017000" y="5612212"/>
            <a:ext cx="1476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034810-E2CA-49A1-9D8C-2B5C0056D18F}"/>
              </a:ext>
            </a:extLst>
          </p:cNvPr>
          <p:cNvSpPr/>
          <p:nvPr/>
        </p:nvSpPr>
        <p:spPr>
          <a:xfrm>
            <a:off x="1936303" y="55473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8214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926360" y="2316167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982569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848401" y="16966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848401" y="226175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31252"/>
              </p:ext>
            </p:extLst>
          </p:nvPr>
        </p:nvGraphicFramePr>
        <p:xfrm>
          <a:off x="8104412" y="211913"/>
          <a:ext cx="1800000" cy="157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개의 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298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15~p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1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035879"/>
              </p:ext>
            </p:extLst>
          </p:nvPr>
        </p:nvGraphicFramePr>
        <p:xfrm>
          <a:off x="8104412" y="211913"/>
          <a:ext cx="1800000" cy="1254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 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BD74AE46-7670-4C47-A0BE-B96794771318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ED38EF-FF9E-4111-B2E5-FFF82B14543C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18FDBD7-3F11-43D7-8134-AF00AB6244CA}"/>
              </a:ext>
            </a:extLst>
          </p:cNvPr>
          <p:cNvSpPr/>
          <p:nvPr/>
        </p:nvSpPr>
        <p:spPr>
          <a:xfrm>
            <a:off x="723592" y="2466407"/>
            <a:ext cx="6978968" cy="37771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7E42294-4252-4DE4-8264-0E4CA5D11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441464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bg1"/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FCC34D-BBDA-4D15-87AF-24B0FD7D9F63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C5CE82-46ED-42E9-BCA5-3CBB02E139C5}"/>
              </a:ext>
            </a:extLst>
          </p:cNvPr>
          <p:cNvSpPr/>
          <p:nvPr/>
        </p:nvSpPr>
        <p:spPr>
          <a:xfrm>
            <a:off x="645633" y="24119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7E0F01-96A8-45D4-A67A-51CAE2386D83}"/>
              </a:ext>
            </a:extLst>
          </p:cNvPr>
          <p:cNvSpPr txBox="1"/>
          <p:nvPr/>
        </p:nvSpPr>
        <p:spPr>
          <a:xfrm>
            <a:off x="933507" y="2680280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0" name="모서리가 둥근 직사각형 28">
            <a:extLst>
              <a:ext uri="{FF2B5EF4-FFF2-40B4-BE49-F238E27FC236}">
                <a16:creationId xmlns:a16="http://schemas.microsoft.com/office/drawing/2014/main" id="{A403F93D-E61E-47C3-ACD6-9F9906E20DE4}"/>
              </a:ext>
            </a:extLst>
          </p:cNvPr>
          <p:cNvSpPr/>
          <p:nvPr/>
        </p:nvSpPr>
        <p:spPr bwMode="auto">
          <a:xfrm>
            <a:off x="3146098" y="3135557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30">
            <a:extLst>
              <a:ext uri="{FF2B5EF4-FFF2-40B4-BE49-F238E27FC236}">
                <a16:creationId xmlns:a16="http://schemas.microsoft.com/office/drawing/2014/main" id="{C1B659A2-5576-403C-9667-CE4CE882025D}"/>
              </a:ext>
            </a:extLst>
          </p:cNvPr>
          <p:cNvSpPr/>
          <p:nvPr/>
        </p:nvSpPr>
        <p:spPr bwMode="auto">
          <a:xfrm>
            <a:off x="908507" y="3135557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1F3B94C-FA9F-41A2-895D-71FA695070AC}"/>
              </a:ext>
            </a:extLst>
          </p:cNvPr>
          <p:cNvCxnSpPr/>
          <p:nvPr/>
        </p:nvCxnSpPr>
        <p:spPr bwMode="auto">
          <a:xfrm>
            <a:off x="996521" y="4863749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80CAA24-D1D5-41B0-B9F0-B86320E1D075}"/>
              </a:ext>
            </a:extLst>
          </p:cNvPr>
          <p:cNvSpPr txBox="1"/>
          <p:nvPr/>
        </p:nvSpPr>
        <p:spPr>
          <a:xfrm>
            <a:off x="996521" y="4583337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 전략 제시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93ED7-61DB-46FA-90E3-CD33C1D49C43}"/>
              </a:ext>
            </a:extLst>
          </p:cNvPr>
          <p:cNvSpPr txBox="1"/>
          <p:nvPr/>
        </p:nvSpPr>
        <p:spPr>
          <a:xfrm>
            <a:off x="996521" y="4943377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 </a:t>
            </a:r>
            <a:r>
              <a:rPr lang="ko-KR" altLang="en-US" sz="900" spc="-100" dirty="0" err="1">
                <a:latin typeface="+mn-ea"/>
                <a:ea typeface="+mn-ea"/>
              </a:rPr>
              <a:t>부터</a:t>
            </a:r>
            <a:r>
              <a:rPr lang="ko-KR" altLang="en-US" sz="900" spc="-100" dirty="0">
                <a:latin typeface="+mn-ea"/>
                <a:ea typeface="+mn-ea"/>
              </a:rPr>
              <a:t> 모의고사 까지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E4A025-F965-43A6-B4A9-B77220FBD201}"/>
              </a:ext>
            </a:extLst>
          </p:cNvPr>
          <p:cNvCxnSpPr/>
          <p:nvPr/>
        </p:nvCxnSpPr>
        <p:spPr bwMode="auto">
          <a:xfrm>
            <a:off x="3234112" y="4863749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AB5B650-3C71-4E74-BE61-233FB723B818}"/>
              </a:ext>
            </a:extLst>
          </p:cNvPr>
          <p:cNvSpPr txBox="1"/>
          <p:nvPr/>
        </p:nvSpPr>
        <p:spPr>
          <a:xfrm>
            <a:off x="3234112" y="4583337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368D2D-3C0F-4F3F-9B62-577D5130B675}"/>
              </a:ext>
            </a:extLst>
          </p:cNvPr>
          <p:cNvSpPr txBox="1"/>
          <p:nvPr/>
        </p:nvSpPr>
        <p:spPr>
          <a:xfrm>
            <a:off x="3234112" y="4943377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79" name="모서리가 둥근 직사각형 37">
            <a:extLst>
              <a:ext uri="{FF2B5EF4-FFF2-40B4-BE49-F238E27FC236}">
                <a16:creationId xmlns:a16="http://schemas.microsoft.com/office/drawing/2014/main" id="{09AD8619-077D-443A-B180-44506532FF72}"/>
              </a:ext>
            </a:extLst>
          </p:cNvPr>
          <p:cNvSpPr/>
          <p:nvPr/>
        </p:nvSpPr>
        <p:spPr bwMode="auto">
          <a:xfrm>
            <a:off x="5373227" y="3135557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2959172-001C-4A31-93EF-0B36637C0C97}"/>
              </a:ext>
            </a:extLst>
          </p:cNvPr>
          <p:cNvCxnSpPr/>
          <p:nvPr/>
        </p:nvCxnSpPr>
        <p:spPr bwMode="auto">
          <a:xfrm>
            <a:off x="5461241" y="4863749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A6268D-7B54-4140-B439-4BDD3F63D3E9}"/>
              </a:ext>
            </a:extLst>
          </p:cNvPr>
          <p:cNvSpPr txBox="1"/>
          <p:nvPr/>
        </p:nvSpPr>
        <p:spPr>
          <a:xfrm>
            <a:off x="5461241" y="4583337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BEA09A-9320-4740-B15A-64DEB8071E47}"/>
              </a:ext>
            </a:extLst>
          </p:cNvPr>
          <p:cNvSpPr txBox="1"/>
          <p:nvPr/>
        </p:nvSpPr>
        <p:spPr>
          <a:xfrm>
            <a:off x="5461241" y="4943377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B8516D-383E-4534-A0BB-2A5AEB40F8B9}"/>
              </a:ext>
            </a:extLst>
          </p:cNvPr>
          <p:cNvSpPr/>
          <p:nvPr/>
        </p:nvSpPr>
        <p:spPr>
          <a:xfrm>
            <a:off x="996521" y="3233216"/>
            <a:ext cx="6536624" cy="12704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165BA03-69D7-454A-9FB7-59079409F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" t="12015" r="67393" b="49520"/>
          <a:stretch/>
        </p:blipFill>
        <p:spPr>
          <a:xfrm>
            <a:off x="3238164" y="3346339"/>
            <a:ext cx="1932042" cy="10918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4F95C49-179B-448B-BD43-4CB5F567C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3" t="12756" r="34886" b="49520"/>
          <a:stretch/>
        </p:blipFill>
        <p:spPr>
          <a:xfrm>
            <a:off x="5507605" y="3408063"/>
            <a:ext cx="1920896" cy="10547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92113CE-0DE6-4398-860C-A0A8C132B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93" t="11734" r="2717" b="49520"/>
          <a:stretch/>
        </p:blipFill>
        <p:spPr>
          <a:xfrm>
            <a:off x="1017555" y="3377116"/>
            <a:ext cx="1919221" cy="1082338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5F9BD0-03EC-497F-ACCF-42704F955171}"/>
              </a:ext>
            </a:extLst>
          </p:cNvPr>
          <p:cNvSpPr/>
          <p:nvPr/>
        </p:nvSpPr>
        <p:spPr>
          <a:xfrm>
            <a:off x="918504" y="32556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EC2F922-FD49-4982-A270-A017E0331B9A}"/>
              </a:ext>
            </a:extLst>
          </p:cNvPr>
          <p:cNvSpPr/>
          <p:nvPr/>
        </p:nvSpPr>
        <p:spPr>
          <a:xfrm>
            <a:off x="1889558" y="333466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63D92BA-99C6-4EBF-8949-FE6C61DF518F}"/>
              </a:ext>
            </a:extLst>
          </p:cNvPr>
          <p:cNvSpPr/>
          <p:nvPr/>
        </p:nvSpPr>
        <p:spPr>
          <a:xfrm>
            <a:off x="4108589" y="335520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918C3D4-7F52-4A18-9DA4-9081DD0AF2C6}"/>
              </a:ext>
            </a:extLst>
          </p:cNvPr>
          <p:cNvSpPr/>
          <p:nvPr/>
        </p:nvSpPr>
        <p:spPr>
          <a:xfrm>
            <a:off x="6365434" y="333005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2827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344757"/>
              </p:ext>
            </p:extLst>
          </p:nvPr>
        </p:nvGraphicFramePr>
        <p:xfrm>
          <a:off x="8104412" y="211913"/>
          <a:ext cx="1800000" cy="1254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 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09875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B70BC7A-6384-437A-B9A3-8711665D7B35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85C005-BF44-461E-B9A2-4C4FD477C7FA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CC6C96-0E3D-4148-9165-09390F546821}"/>
              </a:ext>
            </a:extLst>
          </p:cNvPr>
          <p:cNvSpPr/>
          <p:nvPr/>
        </p:nvSpPr>
        <p:spPr>
          <a:xfrm>
            <a:off x="723592" y="2466407"/>
            <a:ext cx="6978968" cy="37771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BF607838-4FAC-4092-932C-FF4AA304B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251768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bg1"/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1C78FD-BF58-4BE1-8360-3D76E85AAEB3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4C16AA-63A5-4443-B9F5-1236356FB5B6}"/>
              </a:ext>
            </a:extLst>
          </p:cNvPr>
          <p:cNvSpPr/>
          <p:nvPr/>
        </p:nvSpPr>
        <p:spPr>
          <a:xfrm>
            <a:off x="645633" y="24119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6" name="모서리가 둥근 직사각형 17">
            <a:extLst>
              <a:ext uri="{FF2B5EF4-FFF2-40B4-BE49-F238E27FC236}">
                <a16:creationId xmlns:a16="http://schemas.microsoft.com/office/drawing/2014/main" id="{95CC1E2D-E075-4C7F-833E-01008941A5FE}"/>
              </a:ext>
            </a:extLst>
          </p:cNvPr>
          <p:cNvSpPr/>
          <p:nvPr/>
        </p:nvSpPr>
        <p:spPr bwMode="auto">
          <a:xfrm>
            <a:off x="3170354" y="315430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모서리가 둥근 직사각형 22">
            <a:extLst>
              <a:ext uri="{FF2B5EF4-FFF2-40B4-BE49-F238E27FC236}">
                <a16:creationId xmlns:a16="http://schemas.microsoft.com/office/drawing/2014/main" id="{E3745247-B084-45C8-BA89-6ED65DA7B293}"/>
              </a:ext>
            </a:extLst>
          </p:cNvPr>
          <p:cNvSpPr/>
          <p:nvPr/>
        </p:nvSpPr>
        <p:spPr bwMode="auto">
          <a:xfrm>
            <a:off x="932763" y="315430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84C62AB-F705-49BE-9469-E6A116A8AD3B}"/>
              </a:ext>
            </a:extLst>
          </p:cNvPr>
          <p:cNvCxnSpPr/>
          <p:nvPr/>
        </p:nvCxnSpPr>
        <p:spPr bwMode="auto">
          <a:xfrm>
            <a:off x="1020777" y="488250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3130B3C-ACED-4E4E-9B98-8C7A9B68B07C}"/>
              </a:ext>
            </a:extLst>
          </p:cNvPr>
          <p:cNvSpPr txBox="1"/>
          <p:nvPr/>
        </p:nvSpPr>
        <p:spPr>
          <a:xfrm>
            <a:off x="1020777" y="460208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BCE5F8-0EBE-4A0A-B066-A6DCC77932B5}"/>
              </a:ext>
            </a:extLst>
          </p:cNvPr>
          <p:cNvSpPr txBox="1"/>
          <p:nvPr/>
        </p:nvSpPr>
        <p:spPr>
          <a:xfrm>
            <a:off x="1020777" y="496212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1884856-16A3-4536-8A01-A6C96A462F75}"/>
              </a:ext>
            </a:extLst>
          </p:cNvPr>
          <p:cNvCxnSpPr/>
          <p:nvPr/>
        </p:nvCxnSpPr>
        <p:spPr bwMode="auto">
          <a:xfrm>
            <a:off x="3258368" y="488250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2BA270E-3F7A-4708-93EB-41BA88F07719}"/>
              </a:ext>
            </a:extLst>
          </p:cNvPr>
          <p:cNvSpPr txBox="1"/>
          <p:nvPr/>
        </p:nvSpPr>
        <p:spPr>
          <a:xfrm>
            <a:off x="3258368" y="460208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615871-372B-4390-9E46-D309730973C6}"/>
              </a:ext>
            </a:extLst>
          </p:cNvPr>
          <p:cNvSpPr txBox="1"/>
          <p:nvPr/>
        </p:nvSpPr>
        <p:spPr>
          <a:xfrm>
            <a:off x="3258368" y="496212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85" name="모서리가 둥근 직사각형 38">
            <a:extLst>
              <a:ext uri="{FF2B5EF4-FFF2-40B4-BE49-F238E27FC236}">
                <a16:creationId xmlns:a16="http://schemas.microsoft.com/office/drawing/2014/main" id="{3BA6B87A-8158-492D-BD30-0F9880179DC3}"/>
              </a:ext>
            </a:extLst>
          </p:cNvPr>
          <p:cNvSpPr/>
          <p:nvPr/>
        </p:nvSpPr>
        <p:spPr bwMode="auto">
          <a:xfrm>
            <a:off x="5397483" y="315430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8BA738D-83D2-4D1A-8F5D-D412AF7EB06A}"/>
              </a:ext>
            </a:extLst>
          </p:cNvPr>
          <p:cNvCxnSpPr/>
          <p:nvPr/>
        </p:nvCxnSpPr>
        <p:spPr bwMode="auto">
          <a:xfrm>
            <a:off x="5485497" y="488250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B611DC5-FE82-4653-B618-71024A54987A}"/>
              </a:ext>
            </a:extLst>
          </p:cNvPr>
          <p:cNvSpPr txBox="1"/>
          <p:nvPr/>
        </p:nvSpPr>
        <p:spPr>
          <a:xfrm>
            <a:off x="5485497" y="460208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BAF23C-5673-490B-AE5F-4BD349744611}"/>
              </a:ext>
            </a:extLst>
          </p:cNvPr>
          <p:cNvSpPr txBox="1"/>
          <p:nvPr/>
        </p:nvSpPr>
        <p:spPr>
          <a:xfrm>
            <a:off x="5485497" y="496212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EA12150-040A-4D4C-92B8-E6123145CC3A}"/>
              </a:ext>
            </a:extLst>
          </p:cNvPr>
          <p:cNvSpPr/>
          <p:nvPr/>
        </p:nvSpPr>
        <p:spPr>
          <a:xfrm>
            <a:off x="1170237" y="3334790"/>
            <a:ext cx="1706553" cy="118767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012ACCD-AD75-47A2-BFA8-437D054DDDD8}"/>
              </a:ext>
            </a:extLst>
          </p:cNvPr>
          <p:cNvSpPr/>
          <p:nvPr/>
        </p:nvSpPr>
        <p:spPr>
          <a:xfrm>
            <a:off x="1014418" y="3242233"/>
            <a:ext cx="6536580" cy="12802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905F76-C1A1-4F22-9256-E2BA60D04F88}"/>
              </a:ext>
            </a:extLst>
          </p:cNvPr>
          <p:cNvSpPr txBox="1"/>
          <p:nvPr/>
        </p:nvSpPr>
        <p:spPr>
          <a:xfrm>
            <a:off x="840860" y="274516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AC4436C-985F-4134-8CE4-482625375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8" t="11714" r="67223" b="47158"/>
          <a:stretch/>
        </p:blipFill>
        <p:spPr>
          <a:xfrm>
            <a:off x="1092564" y="3315393"/>
            <a:ext cx="1784226" cy="1074266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67EAB96-76E3-42EF-A66D-5950D99C7EC7}"/>
              </a:ext>
            </a:extLst>
          </p:cNvPr>
          <p:cNvSpPr/>
          <p:nvPr/>
        </p:nvSpPr>
        <p:spPr>
          <a:xfrm>
            <a:off x="1809296" y="332816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3C21D00-254D-4C65-B937-77A6ECA17BDC}"/>
              </a:ext>
            </a:extLst>
          </p:cNvPr>
          <p:cNvSpPr/>
          <p:nvPr/>
        </p:nvSpPr>
        <p:spPr>
          <a:xfrm>
            <a:off x="920731" y="31939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97B477-ECA6-4C34-9B7C-A99C22510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76" t="12636" r="34633" b="49593"/>
          <a:stretch/>
        </p:blipFill>
        <p:spPr>
          <a:xfrm>
            <a:off x="5485497" y="3354844"/>
            <a:ext cx="1980000" cy="105916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E3E377-EA40-4AF8-A904-89F98592E3A8}"/>
              </a:ext>
            </a:extLst>
          </p:cNvPr>
          <p:cNvSpPr/>
          <p:nvPr/>
        </p:nvSpPr>
        <p:spPr>
          <a:xfrm>
            <a:off x="6385497" y="332816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1CB7C3E-24DB-46B0-ACC5-1DCCF457D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93" t="12636" r="2717" b="49593"/>
          <a:stretch/>
        </p:blipFill>
        <p:spPr>
          <a:xfrm>
            <a:off x="3292707" y="3346184"/>
            <a:ext cx="1980001" cy="105916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04B0AB-5B7F-405B-A759-B4A244389B02}"/>
              </a:ext>
            </a:extLst>
          </p:cNvPr>
          <p:cNvSpPr/>
          <p:nvPr/>
        </p:nvSpPr>
        <p:spPr>
          <a:xfrm>
            <a:off x="4192708" y="334618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408820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102059"/>
              </p:ext>
            </p:extLst>
          </p:nvPr>
        </p:nvGraphicFramePr>
        <p:xfrm>
          <a:off x="8104412" y="211913"/>
          <a:ext cx="1800000" cy="14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 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166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내용의 문구로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45740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46F268A3-0317-4FF3-9A33-C1553D40F901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95E4BA-67D1-45A3-AB51-0462956EACE2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D86D78-AE52-47C8-AB69-31393E453C3C}"/>
              </a:ext>
            </a:extLst>
          </p:cNvPr>
          <p:cNvSpPr/>
          <p:nvPr/>
        </p:nvSpPr>
        <p:spPr>
          <a:xfrm>
            <a:off x="723592" y="2466407"/>
            <a:ext cx="6978968" cy="37771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D4EDC8A-D666-43BC-80D6-F67D68E12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78497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bg1"/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095C44-E647-4FA2-AC21-DB525A14ECC0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F94C372-3BB7-492E-9CF0-9363B3F352E9}"/>
              </a:ext>
            </a:extLst>
          </p:cNvPr>
          <p:cNvSpPr/>
          <p:nvPr/>
        </p:nvSpPr>
        <p:spPr>
          <a:xfrm>
            <a:off x="645633" y="24119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3" name="모서리가 둥근 직사각형 28">
            <a:extLst>
              <a:ext uri="{FF2B5EF4-FFF2-40B4-BE49-F238E27FC236}">
                <a16:creationId xmlns:a16="http://schemas.microsoft.com/office/drawing/2014/main" id="{6F34DC43-684F-4519-BFE0-E1712E72EADA}"/>
              </a:ext>
            </a:extLst>
          </p:cNvPr>
          <p:cNvSpPr/>
          <p:nvPr/>
        </p:nvSpPr>
        <p:spPr bwMode="auto">
          <a:xfrm>
            <a:off x="920552" y="323966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모서리가 둥근 직사각형 33">
            <a:extLst>
              <a:ext uri="{FF2B5EF4-FFF2-40B4-BE49-F238E27FC236}">
                <a16:creationId xmlns:a16="http://schemas.microsoft.com/office/drawing/2014/main" id="{B7991430-D8BB-4DD3-AF08-726B04352696}"/>
              </a:ext>
            </a:extLst>
          </p:cNvPr>
          <p:cNvSpPr/>
          <p:nvPr/>
        </p:nvSpPr>
        <p:spPr bwMode="auto">
          <a:xfrm>
            <a:off x="3158143" y="323966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모서리가 둥근 직사각형 35">
            <a:extLst>
              <a:ext uri="{FF2B5EF4-FFF2-40B4-BE49-F238E27FC236}">
                <a16:creationId xmlns:a16="http://schemas.microsoft.com/office/drawing/2014/main" id="{6E04A4DB-7280-46D3-84AE-EEDEE0DA72BE}"/>
              </a:ext>
            </a:extLst>
          </p:cNvPr>
          <p:cNvSpPr/>
          <p:nvPr/>
        </p:nvSpPr>
        <p:spPr bwMode="auto">
          <a:xfrm>
            <a:off x="5385272" y="323966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3FB6B08-63C4-4349-90C1-B32391976583}"/>
              </a:ext>
            </a:extLst>
          </p:cNvPr>
          <p:cNvCxnSpPr/>
          <p:nvPr/>
        </p:nvCxnSpPr>
        <p:spPr bwMode="auto">
          <a:xfrm>
            <a:off x="1008566" y="496785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65F1B49-7204-4B8C-864E-B6C4F92EDC3F}"/>
              </a:ext>
            </a:extLst>
          </p:cNvPr>
          <p:cNvSpPr txBox="1"/>
          <p:nvPr/>
        </p:nvSpPr>
        <p:spPr>
          <a:xfrm>
            <a:off x="1008566" y="468744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및 개인 스케줄 관리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BEA252-A5E8-4618-94CA-6DCEB3416F7C}"/>
              </a:ext>
            </a:extLst>
          </p:cNvPr>
          <p:cNvSpPr txBox="1"/>
          <p:nvPr/>
        </p:nvSpPr>
        <p:spPr>
          <a:xfrm>
            <a:off x="1008566" y="504748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E3533AD-E328-47B4-8603-1728B7CF83A6}"/>
              </a:ext>
            </a:extLst>
          </p:cNvPr>
          <p:cNvCxnSpPr/>
          <p:nvPr/>
        </p:nvCxnSpPr>
        <p:spPr bwMode="auto">
          <a:xfrm>
            <a:off x="3246157" y="496785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547A0C1-6E00-4794-B15F-70F519258938}"/>
              </a:ext>
            </a:extLst>
          </p:cNvPr>
          <p:cNvSpPr txBox="1"/>
          <p:nvPr/>
        </p:nvSpPr>
        <p:spPr>
          <a:xfrm>
            <a:off x="3246157" y="468744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183821-4999-452A-8CCA-16A1F6610710}"/>
              </a:ext>
            </a:extLst>
          </p:cNvPr>
          <p:cNvSpPr txBox="1"/>
          <p:nvPr/>
        </p:nvSpPr>
        <p:spPr>
          <a:xfrm>
            <a:off x="3246157" y="5047484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 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2DBE5CF-BE99-4416-85F9-6241B817ADAA}"/>
              </a:ext>
            </a:extLst>
          </p:cNvPr>
          <p:cNvCxnSpPr/>
          <p:nvPr/>
        </p:nvCxnSpPr>
        <p:spPr bwMode="auto">
          <a:xfrm>
            <a:off x="5473286" y="496785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7BC79AB-026D-4FFA-843A-E3A22F560EF9}"/>
              </a:ext>
            </a:extLst>
          </p:cNvPr>
          <p:cNvSpPr txBox="1"/>
          <p:nvPr/>
        </p:nvSpPr>
        <p:spPr>
          <a:xfrm>
            <a:off x="5473286" y="468744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6EE3BE-DDAA-427F-8F46-329CF5639825}"/>
              </a:ext>
            </a:extLst>
          </p:cNvPr>
          <p:cNvSpPr txBox="1"/>
          <p:nvPr/>
        </p:nvSpPr>
        <p:spPr>
          <a:xfrm>
            <a:off x="5473286" y="504748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>
                <a:latin typeface="+mn-ea"/>
                <a:ea typeface="+mn-ea"/>
              </a:rPr>
              <a:t>바자관 앞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16A161C-B6D6-44E5-8E0F-1731D3635465}"/>
              </a:ext>
            </a:extLst>
          </p:cNvPr>
          <p:cNvSpPr txBox="1"/>
          <p:nvPr/>
        </p:nvSpPr>
        <p:spPr>
          <a:xfrm>
            <a:off x="920552" y="2781036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263A538-835A-412A-93A6-888508EC8B51}"/>
              </a:ext>
            </a:extLst>
          </p:cNvPr>
          <p:cNvSpPr/>
          <p:nvPr/>
        </p:nvSpPr>
        <p:spPr>
          <a:xfrm>
            <a:off x="963934" y="3342530"/>
            <a:ext cx="6581255" cy="12387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B5ADB02-2C54-4B8F-BF56-EBFD54D35E4D}"/>
              </a:ext>
            </a:extLst>
          </p:cNvPr>
          <p:cNvSpPr/>
          <p:nvPr/>
        </p:nvSpPr>
        <p:spPr>
          <a:xfrm>
            <a:off x="882111" y="32595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ABB25D0-EBF9-45E0-8413-C08955AFD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6" y="3380583"/>
            <a:ext cx="1920895" cy="120065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C603C40-4B34-48EF-9A95-21F65FAC0B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t="10100" r="24800" b="35301"/>
          <a:stretch/>
        </p:blipFill>
        <p:spPr>
          <a:xfrm>
            <a:off x="3254276" y="3384566"/>
            <a:ext cx="1959654" cy="115797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4A33A30-8864-4394-95C9-BE6B0ED55D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10" t="11921" r="34599" b="52993"/>
          <a:stretch/>
        </p:blipFill>
        <p:spPr>
          <a:xfrm>
            <a:off x="5506964" y="3391655"/>
            <a:ext cx="1980000" cy="1100229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ED65662D-680B-41E5-B464-5936A3118CAB}"/>
              </a:ext>
            </a:extLst>
          </p:cNvPr>
          <p:cNvSpPr/>
          <p:nvPr/>
        </p:nvSpPr>
        <p:spPr>
          <a:xfrm>
            <a:off x="4146157" y="338058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D8B5D0-EFFF-4E1C-9938-7D32EE955F40}"/>
              </a:ext>
            </a:extLst>
          </p:cNvPr>
          <p:cNvSpPr/>
          <p:nvPr/>
        </p:nvSpPr>
        <p:spPr>
          <a:xfrm>
            <a:off x="1867018" y="33888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FDE20D-52C1-47F4-9B35-EB58D83AF46C}"/>
              </a:ext>
            </a:extLst>
          </p:cNvPr>
          <p:cNvSpPr/>
          <p:nvPr/>
        </p:nvSpPr>
        <p:spPr>
          <a:xfrm>
            <a:off x="6370701" y="340479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561DF2-3B05-4576-B9B4-AA98FA9FC31E}"/>
              </a:ext>
            </a:extLst>
          </p:cNvPr>
          <p:cNvSpPr/>
          <p:nvPr/>
        </p:nvSpPr>
        <p:spPr>
          <a:xfrm>
            <a:off x="5566145" y="5354492"/>
            <a:ext cx="1801383" cy="482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6757214-FD8C-4B88-9B31-9CF0D5C83A74}"/>
              </a:ext>
            </a:extLst>
          </p:cNvPr>
          <p:cNvSpPr/>
          <p:nvPr/>
        </p:nvSpPr>
        <p:spPr>
          <a:xfrm>
            <a:off x="5488129" y="52815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2ED04F-5929-420F-BF68-2DA02285E0D2}"/>
              </a:ext>
            </a:extLst>
          </p:cNvPr>
          <p:cNvSpPr/>
          <p:nvPr/>
        </p:nvSpPr>
        <p:spPr>
          <a:xfrm>
            <a:off x="1093663" y="4698435"/>
            <a:ext cx="1801383" cy="1922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A94AD7-C9F0-4CEC-B3EF-30E6DF93B15A}"/>
              </a:ext>
            </a:extLst>
          </p:cNvPr>
          <p:cNvSpPr/>
          <p:nvPr/>
        </p:nvSpPr>
        <p:spPr>
          <a:xfrm>
            <a:off x="1015647" y="462544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45843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973443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내용의 문구로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08E07C40-6242-4E7C-A96C-DC80E73A7931}"/>
              </a:ext>
            </a:extLst>
          </p:cNvPr>
          <p:cNvSpPr txBox="1"/>
          <p:nvPr/>
        </p:nvSpPr>
        <p:spPr>
          <a:xfrm>
            <a:off x="704850" y="405842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4E81FFB-E2AF-4797-A9E5-082256303A81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06071D3-4FE2-4B19-8974-5447D72F47A9}"/>
              </a:ext>
            </a:extLst>
          </p:cNvPr>
          <p:cNvSpPr/>
          <p:nvPr/>
        </p:nvSpPr>
        <p:spPr>
          <a:xfrm>
            <a:off x="2934279" y="1265931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DE8EE00-8435-4097-B2DE-B323CE9A9D86}"/>
              </a:ext>
            </a:extLst>
          </p:cNvPr>
          <p:cNvSpPr/>
          <p:nvPr/>
        </p:nvSpPr>
        <p:spPr>
          <a:xfrm>
            <a:off x="3440832" y="32415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5F6FF9-A48D-49AE-BB3C-4F07DBFD916D}"/>
              </a:ext>
            </a:extLst>
          </p:cNvPr>
          <p:cNvGrpSpPr/>
          <p:nvPr/>
        </p:nvGrpSpPr>
        <p:grpSpPr>
          <a:xfrm>
            <a:off x="3459883" y="1736105"/>
            <a:ext cx="3129830" cy="1502319"/>
            <a:chOff x="2211349" y="1731914"/>
            <a:chExt cx="3599999" cy="1728000"/>
          </a:xfrm>
        </p:grpSpPr>
        <p:cxnSp>
          <p:nvCxnSpPr>
            <p:cNvPr id="91" name="꺾인 연결선 81">
              <a:extLst>
                <a:ext uri="{FF2B5EF4-FFF2-40B4-BE49-F238E27FC236}">
                  <a16:creationId xmlns:a16="http://schemas.microsoft.com/office/drawing/2014/main" id="{64702138-45BB-4296-8915-5CB552F16BA5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꺾인 연결선 82">
              <a:extLst>
                <a:ext uri="{FF2B5EF4-FFF2-40B4-BE49-F238E27FC236}">
                  <a16:creationId xmlns:a16="http://schemas.microsoft.com/office/drawing/2014/main" id="{634EBB6E-617C-485B-A4DD-DFB19164CA56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꺾인 연결선 83">
              <a:extLst>
                <a:ext uri="{FF2B5EF4-FFF2-40B4-BE49-F238E27FC236}">
                  <a16:creationId xmlns:a16="http://schemas.microsoft.com/office/drawing/2014/main" id="{258C0950-E86E-4509-83D0-E7DDE3ACB877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꺾인 연결선 84">
              <a:extLst>
                <a:ext uri="{FF2B5EF4-FFF2-40B4-BE49-F238E27FC236}">
                  <a16:creationId xmlns:a16="http://schemas.microsoft.com/office/drawing/2014/main" id="{F6D6466B-076F-4BED-9B15-F79A75E6A990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2E433AB-B2C1-40A7-9DEC-BCCA448EBFF1}"/>
              </a:ext>
            </a:extLst>
          </p:cNvPr>
          <p:cNvSpPr/>
          <p:nvPr/>
        </p:nvSpPr>
        <p:spPr>
          <a:xfrm>
            <a:off x="4085847" y="286145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6C0927-84F1-44A6-82C8-AB981F3B0BE9}"/>
              </a:ext>
            </a:extLst>
          </p:cNvPr>
          <p:cNvSpPr/>
          <p:nvPr/>
        </p:nvSpPr>
        <p:spPr>
          <a:xfrm>
            <a:off x="4711813" y="249210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3924A00-2FCB-4C6A-B655-96CEE72DD2E4}"/>
              </a:ext>
            </a:extLst>
          </p:cNvPr>
          <p:cNvSpPr/>
          <p:nvPr/>
        </p:nvSpPr>
        <p:spPr>
          <a:xfrm>
            <a:off x="5337780" y="2115410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A0FC17-F6D3-4BE4-92E9-F25816644BE4}"/>
              </a:ext>
            </a:extLst>
          </p:cNvPr>
          <p:cNvSpPr/>
          <p:nvPr/>
        </p:nvSpPr>
        <p:spPr>
          <a:xfrm>
            <a:off x="5963746" y="173571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99" name="위쪽 화살표 89">
            <a:extLst>
              <a:ext uri="{FF2B5EF4-FFF2-40B4-BE49-F238E27FC236}">
                <a16:creationId xmlns:a16="http://schemas.microsoft.com/office/drawing/2014/main" id="{C39CD39E-C641-43E6-939D-05F36BC8F5E0}"/>
              </a:ext>
            </a:extLst>
          </p:cNvPr>
          <p:cNvSpPr/>
          <p:nvPr/>
        </p:nvSpPr>
        <p:spPr bwMode="auto">
          <a:xfrm rot="3587484">
            <a:off x="5459108" y="176574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9A6ADAA-999A-4A77-AA94-FE99D020ECFE}"/>
              </a:ext>
            </a:extLst>
          </p:cNvPr>
          <p:cNvSpPr/>
          <p:nvPr/>
        </p:nvSpPr>
        <p:spPr>
          <a:xfrm>
            <a:off x="5412022" y="2773050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1" name="위쪽 화살표 91">
            <a:extLst>
              <a:ext uri="{FF2B5EF4-FFF2-40B4-BE49-F238E27FC236}">
                <a16:creationId xmlns:a16="http://schemas.microsoft.com/office/drawing/2014/main" id="{EFC17A39-9806-47B6-9C3C-88F8A77B6724}"/>
              </a:ext>
            </a:extLst>
          </p:cNvPr>
          <p:cNvSpPr/>
          <p:nvPr/>
        </p:nvSpPr>
        <p:spPr bwMode="auto">
          <a:xfrm rot="14400000">
            <a:off x="4365306" y="1236050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E608FE-AC79-4F80-9A33-C79124C12765}"/>
              </a:ext>
            </a:extLst>
          </p:cNvPr>
          <p:cNvSpPr/>
          <p:nvPr/>
        </p:nvSpPr>
        <p:spPr>
          <a:xfrm>
            <a:off x="3517301" y="15655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3" name="타원형 설명선 93">
            <a:extLst>
              <a:ext uri="{FF2B5EF4-FFF2-40B4-BE49-F238E27FC236}">
                <a16:creationId xmlns:a16="http://schemas.microsoft.com/office/drawing/2014/main" id="{8C12F118-001C-482D-9207-A46AE2CD2BF3}"/>
              </a:ext>
            </a:extLst>
          </p:cNvPr>
          <p:cNvSpPr/>
          <p:nvPr/>
        </p:nvSpPr>
        <p:spPr bwMode="auto">
          <a:xfrm>
            <a:off x="6212494" y="1391027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104" name="타원형 설명선 94">
            <a:extLst>
              <a:ext uri="{FF2B5EF4-FFF2-40B4-BE49-F238E27FC236}">
                <a16:creationId xmlns:a16="http://schemas.microsoft.com/office/drawing/2014/main" id="{68AA6442-68BF-4240-9AA4-54BB5F115DC1}"/>
              </a:ext>
            </a:extLst>
          </p:cNvPr>
          <p:cNvSpPr/>
          <p:nvPr/>
        </p:nvSpPr>
        <p:spPr bwMode="auto">
          <a:xfrm>
            <a:off x="5575901" y="176687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105" name="모서리가 둥근 직사각형 97">
            <a:extLst>
              <a:ext uri="{FF2B5EF4-FFF2-40B4-BE49-F238E27FC236}">
                <a16:creationId xmlns:a16="http://schemas.microsoft.com/office/drawing/2014/main" id="{0E27006E-4C49-4300-9861-A39E22C0634D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F4BE21-B836-46AE-9A12-0D4EE49AA463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746A366-E2CB-4432-B039-4C027D87BEE5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05BC5D7-8ADD-41CE-8141-1A356F3D21C8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3855385-E7BB-420E-A4EE-55D16081926A}"/>
              </a:ext>
            </a:extLst>
          </p:cNvPr>
          <p:cNvSpPr/>
          <p:nvPr/>
        </p:nvSpPr>
        <p:spPr>
          <a:xfrm>
            <a:off x="704851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886E47E-9215-4A1D-9189-C34181B7632F}"/>
              </a:ext>
            </a:extLst>
          </p:cNvPr>
          <p:cNvSpPr/>
          <p:nvPr/>
        </p:nvSpPr>
        <p:spPr>
          <a:xfrm>
            <a:off x="706500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4101649-D8B2-403A-B395-65D324FCD409}"/>
              </a:ext>
            </a:extLst>
          </p:cNvPr>
          <p:cNvGrpSpPr/>
          <p:nvPr/>
        </p:nvGrpSpPr>
        <p:grpSpPr>
          <a:xfrm>
            <a:off x="808713" y="4666252"/>
            <a:ext cx="1973538" cy="967910"/>
            <a:chOff x="816877" y="4725144"/>
            <a:chExt cx="1973538" cy="967910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2D93B84-F4FE-413C-AAC5-62ADEE7990B2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8" name="꺾인 연결선 111">
                <a:extLst>
                  <a:ext uri="{FF2B5EF4-FFF2-40B4-BE49-F238E27FC236}">
                    <a16:creationId xmlns:a16="http://schemas.microsoft.com/office/drawing/2014/main" id="{7775FD80-8B9B-4363-89C8-30A132280D41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꺾인 연결선 112">
                <a:extLst>
                  <a:ext uri="{FF2B5EF4-FFF2-40B4-BE49-F238E27FC236}">
                    <a16:creationId xmlns:a16="http://schemas.microsoft.com/office/drawing/2014/main" id="{C1C1546E-B31A-41ED-AD8A-AAFAEC65B373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꺾인 연결선 113">
                <a:extLst>
                  <a:ext uri="{FF2B5EF4-FFF2-40B4-BE49-F238E27FC236}">
                    <a16:creationId xmlns:a16="http://schemas.microsoft.com/office/drawing/2014/main" id="{9F01198A-76EB-4023-854A-0F9579BD90D7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꺾인 연결선 114">
                <a:extLst>
                  <a:ext uri="{FF2B5EF4-FFF2-40B4-BE49-F238E27FC236}">
                    <a16:creationId xmlns:a16="http://schemas.microsoft.com/office/drawing/2014/main" id="{4D52A662-9D49-416A-92C5-1E2F42EF15BB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0351D36-3373-46AD-AF20-9D9DBA921285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B377FCF-B66D-438A-8413-C61F6173B3AE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FF0FC9A-48AE-46BA-861E-A1C9694C956C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4D2FD14-ACFD-4F9B-8D46-C986C5A0CFB3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8635497-5D49-4CD5-B2E3-C83447F1EF9A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22" name="위쪽 화살표 115">
            <a:extLst>
              <a:ext uri="{FF2B5EF4-FFF2-40B4-BE49-F238E27FC236}">
                <a16:creationId xmlns:a16="http://schemas.microsoft.com/office/drawing/2014/main" id="{66DE9B51-B85D-43DA-8356-EF0A3AB50D93}"/>
              </a:ext>
            </a:extLst>
          </p:cNvPr>
          <p:cNvSpPr/>
          <p:nvPr/>
        </p:nvSpPr>
        <p:spPr bwMode="auto">
          <a:xfrm rot="3501043">
            <a:off x="2248059" y="4372255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사각형 설명선 116">
            <a:extLst>
              <a:ext uri="{FF2B5EF4-FFF2-40B4-BE49-F238E27FC236}">
                <a16:creationId xmlns:a16="http://schemas.microsoft.com/office/drawing/2014/main" id="{310E6D3A-9D90-4FA2-A973-8F95918BDCDC}"/>
              </a:ext>
            </a:extLst>
          </p:cNvPr>
          <p:cNvSpPr/>
          <p:nvPr/>
        </p:nvSpPr>
        <p:spPr bwMode="auto">
          <a:xfrm>
            <a:off x="1136576" y="459483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434AE9F-20DF-4AFE-B2F5-96FAF444B51A}"/>
              </a:ext>
            </a:extLst>
          </p:cNvPr>
          <p:cNvSpPr/>
          <p:nvPr/>
        </p:nvSpPr>
        <p:spPr>
          <a:xfrm>
            <a:off x="5159107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2D4B9E2-A6CC-47EF-BA94-D6BC9B5B48E0}"/>
              </a:ext>
            </a:extLst>
          </p:cNvPr>
          <p:cNvSpPr/>
          <p:nvPr/>
        </p:nvSpPr>
        <p:spPr>
          <a:xfrm>
            <a:off x="5160756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31B78DF-8A6A-45D0-8C2C-111E014FA078}"/>
              </a:ext>
            </a:extLst>
          </p:cNvPr>
          <p:cNvSpPr/>
          <p:nvPr/>
        </p:nvSpPr>
        <p:spPr>
          <a:xfrm>
            <a:off x="2934279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CB98CAC-3CCB-4B7B-9E9A-D87393E47023}"/>
              </a:ext>
            </a:extLst>
          </p:cNvPr>
          <p:cNvSpPr/>
          <p:nvPr/>
        </p:nvSpPr>
        <p:spPr>
          <a:xfrm>
            <a:off x="2935928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FBEA34C-6C24-4653-A74A-EEC3F244AD11}"/>
              </a:ext>
            </a:extLst>
          </p:cNvPr>
          <p:cNvGrpSpPr/>
          <p:nvPr/>
        </p:nvGrpSpPr>
        <p:grpSpPr>
          <a:xfrm>
            <a:off x="3038141" y="4666252"/>
            <a:ext cx="1973538" cy="967910"/>
            <a:chOff x="816877" y="4725144"/>
            <a:chExt cx="1973538" cy="967910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DC0AF1B3-CD45-43FD-AA5F-0EEDFD36EAB2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35" name="꺾인 연결선 128">
                <a:extLst>
                  <a:ext uri="{FF2B5EF4-FFF2-40B4-BE49-F238E27FC236}">
                    <a16:creationId xmlns:a16="http://schemas.microsoft.com/office/drawing/2014/main" id="{3F4EA7E2-4834-429A-B128-93F07C48A9D2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꺾인 연결선 129">
                <a:extLst>
                  <a:ext uri="{FF2B5EF4-FFF2-40B4-BE49-F238E27FC236}">
                    <a16:creationId xmlns:a16="http://schemas.microsoft.com/office/drawing/2014/main" id="{8F13B060-E504-44E1-8F28-F9F6552F6ABE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꺾인 연결선 130">
                <a:extLst>
                  <a:ext uri="{FF2B5EF4-FFF2-40B4-BE49-F238E27FC236}">
                    <a16:creationId xmlns:a16="http://schemas.microsoft.com/office/drawing/2014/main" id="{CDBF0DA2-201C-4AE9-B920-FE163B0C18D1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꺾인 연결선 131">
                <a:extLst>
                  <a:ext uri="{FF2B5EF4-FFF2-40B4-BE49-F238E27FC236}">
                    <a16:creationId xmlns:a16="http://schemas.microsoft.com/office/drawing/2014/main" id="{8800E673-B4BC-4D37-BBB6-0611F20FDDED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D934BBD-5140-4A48-8F46-4073CF088C82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A436864-AA5D-4FCF-B4C4-AA0ACB9CBE2E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0E231F5-5FF7-4031-A9E3-3A4605F4A6C3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AEE5BC-EE0C-4AF6-B322-0CA6EE5EB6C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EB42385-88A8-43AF-94B5-752CDFA6A80C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39" name="사각형 설명선 132">
            <a:extLst>
              <a:ext uri="{FF2B5EF4-FFF2-40B4-BE49-F238E27FC236}">
                <a16:creationId xmlns:a16="http://schemas.microsoft.com/office/drawing/2014/main" id="{1056ACC2-055F-4A29-9A5C-8ECFA954FE0B}"/>
              </a:ext>
            </a:extLst>
          </p:cNvPr>
          <p:cNvSpPr/>
          <p:nvPr/>
        </p:nvSpPr>
        <p:spPr bwMode="auto">
          <a:xfrm>
            <a:off x="3124002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40" name="위쪽 화살표 133">
            <a:extLst>
              <a:ext uri="{FF2B5EF4-FFF2-40B4-BE49-F238E27FC236}">
                <a16:creationId xmlns:a16="http://schemas.microsoft.com/office/drawing/2014/main" id="{B2260F33-CCA8-4221-9A95-118B7BE475D9}"/>
              </a:ext>
            </a:extLst>
          </p:cNvPr>
          <p:cNvSpPr/>
          <p:nvPr/>
        </p:nvSpPr>
        <p:spPr bwMode="auto">
          <a:xfrm rot="3622285">
            <a:off x="3696884" y="4356361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4D9328A-48C3-4330-A09E-00C0426B8A74}"/>
              </a:ext>
            </a:extLst>
          </p:cNvPr>
          <p:cNvGrpSpPr/>
          <p:nvPr/>
        </p:nvGrpSpPr>
        <p:grpSpPr>
          <a:xfrm>
            <a:off x="5266824" y="4666252"/>
            <a:ext cx="1973538" cy="967910"/>
            <a:chOff x="816877" y="4725144"/>
            <a:chExt cx="1973538" cy="967910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8AFC656-F0F3-475D-A9B6-52BE834E173E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48" name="꺾인 연결선 141">
                <a:extLst>
                  <a:ext uri="{FF2B5EF4-FFF2-40B4-BE49-F238E27FC236}">
                    <a16:creationId xmlns:a16="http://schemas.microsoft.com/office/drawing/2014/main" id="{075440BA-7678-4C85-93CA-1FB40E6F3A3F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꺾인 연결선 142">
                <a:extLst>
                  <a:ext uri="{FF2B5EF4-FFF2-40B4-BE49-F238E27FC236}">
                    <a16:creationId xmlns:a16="http://schemas.microsoft.com/office/drawing/2014/main" id="{C6A9C26D-D9BA-4B69-95B4-E53ACF5F2448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꺾인 연결선 143">
                <a:extLst>
                  <a:ext uri="{FF2B5EF4-FFF2-40B4-BE49-F238E27FC236}">
                    <a16:creationId xmlns:a16="http://schemas.microsoft.com/office/drawing/2014/main" id="{5395A55A-DC78-4260-BC8E-34BE1F54974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꺾인 연결선 144">
                <a:extLst>
                  <a:ext uri="{FF2B5EF4-FFF2-40B4-BE49-F238E27FC236}">
                    <a16:creationId xmlns:a16="http://schemas.microsoft.com/office/drawing/2014/main" id="{A53DB28C-E7D2-496A-8E98-4B7D45944939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0FB087F-C3E7-4C12-ACB0-2C3CCB3FA7C7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891872A3-47A3-40B0-9716-48AA5E105E22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FCCFE4A-BBC5-456E-820E-8AB3F76A0500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3DD3CD4-E2E0-41F5-BE34-F23D991F102A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32BEB8FA-FE05-4463-A647-A4BE0DF22628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52" name="사각형 설명선 145">
            <a:extLst>
              <a:ext uri="{FF2B5EF4-FFF2-40B4-BE49-F238E27FC236}">
                <a16:creationId xmlns:a16="http://schemas.microsoft.com/office/drawing/2014/main" id="{84BFB6CC-7837-40F8-85E6-16F3189457A9}"/>
              </a:ext>
            </a:extLst>
          </p:cNvPr>
          <p:cNvSpPr/>
          <p:nvPr/>
        </p:nvSpPr>
        <p:spPr bwMode="auto">
          <a:xfrm>
            <a:off x="5352685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53" name="위쪽 화살표 146">
            <a:extLst>
              <a:ext uri="{FF2B5EF4-FFF2-40B4-BE49-F238E27FC236}">
                <a16:creationId xmlns:a16="http://schemas.microsoft.com/office/drawing/2014/main" id="{FB49BD53-6EDB-4E5E-A69C-6253108357BD}"/>
              </a:ext>
            </a:extLst>
          </p:cNvPr>
          <p:cNvSpPr/>
          <p:nvPr/>
        </p:nvSpPr>
        <p:spPr bwMode="auto">
          <a:xfrm rot="3622285">
            <a:off x="6109448" y="4463321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덧셈 기호 147">
            <a:extLst>
              <a:ext uri="{FF2B5EF4-FFF2-40B4-BE49-F238E27FC236}">
                <a16:creationId xmlns:a16="http://schemas.microsoft.com/office/drawing/2014/main" id="{851F7C42-BD42-4C11-A88F-4FDC12896869}"/>
              </a:ext>
            </a:extLst>
          </p:cNvPr>
          <p:cNvSpPr/>
          <p:nvPr/>
        </p:nvSpPr>
        <p:spPr bwMode="auto">
          <a:xfrm>
            <a:off x="3884685" y="5833240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모서리가 둥근 직사각형 148">
            <a:extLst>
              <a:ext uri="{FF2B5EF4-FFF2-40B4-BE49-F238E27FC236}">
                <a16:creationId xmlns:a16="http://schemas.microsoft.com/office/drawing/2014/main" id="{160FA363-5A9A-4B2D-B2E7-7B928C3D14F8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C8305E41-9756-40A5-96E0-4D75D0EF82A0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5534A0E9-CD3B-4923-B4F7-E6CC88A669D1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4D97C60-A1C4-4171-AB27-EA4FB5A067B3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26120EE-CCF8-4A96-81AD-B77E58ADE7DC}"/>
              </a:ext>
            </a:extLst>
          </p:cNvPr>
          <p:cNvSpPr/>
          <p:nvPr/>
        </p:nvSpPr>
        <p:spPr>
          <a:xfrm>
            <a:off x="5603486" y="3479156"/>
            <a:ext cx="1726001" cy="174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B912A79-E868-44EB-8009-1CE7082CA799}"/>
              </a:ext>
            </a:extLst>
          </p:cNvPr>
          <p:cNvSpPr/>
          <p:nvPr/>
        </p:nvSpPr>
        <p:spPr>
          <a:xfrm>
            <a:off x="5531334" y="3402956"/>
            <a:ext cx="163636" cy="1654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7E928C7-9294-473A-800C-F9A15DDF5D67}"/>
              </a:ext>
            </a:extLst>
          </p:cNvPr>
          <p:cNvSpPr/>
          <p:nvPr/>
        </p:nvSpPr>
        <p:spPr>
          <a:xfrm>
            <a:off x="4019469" y="3441954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추후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공지예정입니다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413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 dirty="0">
                <a:solidFill>
                  <a:prstClr val="white"/>
                </a:solidFill>
                <a:latin typeface="맑은 고딕" panose="020B0503020000020004" pitchFamily="50" charset="-127"/>
              </a:rPr>
              <a:t>▣ 히스토리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B3785847-D671-4FA8-8C7C-970E81D84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654150"/>
              </p:ext>
            </p:extLst>
          </p:nvPr>
        </p:nvGraphicFramePr>
        <p:xfrm>
          <a:off x="416495" y="899771"/>
          <a:ext cx="9073009" cy="1306250"/>
        </p:xfrm>
        <a:graphic>
          <a:graphicData uri="http://schemas.openxmlformats.org/drawingml/2006/table">
            <a:tbl>
              <a:tblPr/>
              <a:tblGrid>
                <a:gridCol w="760994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6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071">
                  <a:extLst>
                    <a:ext uri="{9D8B030D-6E8A-4147-A177-3AD203B41FA5}">
                      <a16:colId xmlns:a16="http://schemas.microsoft.com/office/drawing/2014/main" val="2812797181"/>
                    </a:ext>
                  </a:extLst>
                </a:gridCol>
                <a:gridCol w="824310">
                  <a:extLst>
                    <a:ext uri="{9D8B030D-6E8A-4147-A177-3AD203B41FA5}">
                      <a16:colId xmlns:a16="http://schemas.microsoft.com/office/drawing/2014/main" val="505381862"/>
                    </a:ext>
                  </a:extLst>
                </a:gridCol>
                <a:gridCol w="2048640">
                  <a:extLst>
                    <a:ext uri="{9D8B030D-6E8A-4147-A177-3AD203B41FA5}">
                      <a16:colId xmlns:a16="http://schemas.microsoft.com/office/drawing/2014/main" val="3746277316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Editor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50" b="1" spc="-100" dirty="0">
                          <a:latin typeface="+mn-ea"/>
                          <a:ea typeface="+mn-ea"/>
                        </a:rPr>
                        <a:t>업데이트 마크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2023-11-20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SB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권지우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2023-11-23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95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p.2, p.5, p.25 </a:t>
                      </a:r>
                      <a:r>
                        <a:rPr lang="ko-KR" altLang="en-US" sz="95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권지우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82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07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283730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https://russelbd.megastudy.net/event/2021/quel/index.asp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https://russelbd.megastudy.net/intro/2022/premium/index.asp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삭제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355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https://russelbd.megastudy.net/intro/info/monthly/index.asp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74C3CF5-0BE4-4039-A2DC-B30702E17D48}"/>
              </a:ext>
            </a:extLst>
          </p:cNvPr>
          <p:cNvSpPr txBox="1"/>
          <p:nvPr/>
        </p:nvSpPr>
        <p:spPr>
          <a:xfrm>
            <a:off x="825187" y="1003570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9C2F2F-8AED-4581-96FC-F5B8EE1CB07D}"/>
              </a:ext>
            </a:extLst>
          </p:cNvPr>
          <p:cNvSpPr txBox="1"/>
          <p:nvPr/>
        </p:nvSpPr>
        <p:spPr>
          <a:xfrm>
            <a:off x="1040889" y="1018959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AB2267A-8E98-4BF6-98A3-430B737F2644}"/>
              </a:ext>
            </a:extLst>
          </p:cNvPr>
          <p:cNvSpPr/>
          <p:nvPr/>
        </p:nvSpPr>
        <p:spPr>
          <a:xfrm>
            <a:off x="4209787" y="3933056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8" name="Picture 2" descr="월간 학습지 장영진">
            <a:extLst>
              <a:ext uri="{FF2B5EF4-FFF2-40B4-BE49-F238E27FC236}">
                <a16:creationId xmlns:a16="http://schemas.microsoft.com/office/drawing/2014/main" id="{7256C204-E8B3-41A1-8734-0BABA2826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201" y="4293388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0516E0A9-8B90-4A06-BB3B-9E5BFB1552A9}"/>
              </a:ext>
            </a:extLst>
          </p:cNvPr>
          <p:cNvSpPr/>
          <p:nvPr/>
        </p:nvSpPr>
        <p:spPr>
          <a:xfrm>
            <a:off x="825187" y="1788164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1AB685-40CA-4535-8580-450399362B12}"/>
              </a:ext>
            </a:extLst>
          </p:cNvPr>
          <p:cNvSpPr txBox="1"/>
          <p:nvPr/>
        </p:nvSpPr>
        <p:spPr>
          <a:xfrm>
            <a:off x="2353201" y="1931510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4728A6-D63C-43EB-8545-18CD4FD93700}"/>
              </a:ext>
            </a:extLst>
          </p:cNvPr>
          <p:cNvSpPr txBox="1"/>
          <p:nvPr/>
        </p:nvSpPr>
        <p:spPr>
          <a:xfrm>
            <a:off x="2353201" y="2933968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609F83-B54E-4A4F-B2AF-10609CFBFA19}"/>
              </a:ext>
            </a:extLst>
          </p:cNvPr>
          <p:cNvSpPr/>
          <p:nvPr/>
        </p:nvSpPr>
        <p:spPr>
          <a:xfrm>
            <a:off x="4209787" y="1788164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B40825-794F-459D-A12B-F8447894D919}"/>
              </a:ext>
            </a:extLst>
          </p:cNvPr>
          <p:cNvSpPr txBox="1"/>
          <p:nvPr/>
        </p:nvSpPr>
        <p:spPr>
          <a:xfrm>
            <a:off x="5737801" y="1931510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37069F-4D88-4579-85E7-48FDFE5FD57B}"/>
              </a:ext>
            </a:extLst>
          </p:cNvPr>
          <p:cNvSpPr txBox="1"/>
          <p:nvPr/>
        </p:nvSpPr>
        <p:spPr>
          <a:xfrm>
            <a:off x="5737801" y="2933968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75" name="Picture 6" descr="메가X대성 더 프리미엄 모의고사">
            <a:extLst>
              <a:ext uri="{FF2B5EF4-FFF2-40B4-BE49-F238E27FC236}">
                <a16:creationId xmlns:a16="http://schemas.microsoft.com/office/drawing/2014/main" id="{BAE718C4-7C57-48A0-8E9F-2C7645E1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1" y="2122359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841B5C-7E17-473A-98E0-4B81140DD9D4}"/>
              </a:ext>
            </a:extLst>
          </p:cNvPr>
          <p:cNvSpPr/>
          <p:nvPr/>
        </p:nvSpPr>
        <p:spPr>
          <a:xfrm>
            <a:off x="825187" y="3933056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D056EE-6E8A-4859-95C3-CC9505FE1E72}"/>
              </a:ext>
            </a:extLst>
          </p:cNvPr>
          <p:cNvSpPr txBox="1"/>
          <p:nvPr/>
        </p:nvSpPr>
        <p:spPr>
          <a:xfrm>
            <a:off x="2353201" y="4076402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F691B0-3B84-4D1C-BA3E-433D963C76A4}"/>
              </a:ext>
            </a:extLst>
          </p:cNvPr>
          <p:cNvSpPr txBox="1"/>
          <p:nvPr/>
        </p:nvSpPr>
        <p:spPr>
          <a:xfrm>
            <a:off x="2353201" y="5078860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E89564-B33A-4F55-9213-30250C086FA1}"/>
              </a:ext>
            </a:extLst>
          </p:cNvPr>
          <p:cNvSpPr txBox="1"/>
          <p:nvPr/>
        </p:nvSpPr>
        <p:spPr>
          <a:xfrm>
            <a:off x="5737801" y="4076402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9EABAAF-731B-49D0-A4ED-0E40CDA708E7}"/>
              </a:ext>
            </a:extLst>
          </p:cNvPr>
          <p:cNvSpPr txBox="1"/>
          <p:nvPr/>
        </p:nvSpPr>
        <p:spPr>
          <a:xfrm>
            <a:off x="5737801" y="5078860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수학∙입시관련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7" name="Picture 8" descr="러셀CORE 위클리 모의고사">
            <a:extLst>
              <a:ext uri="{FF2B5EF4-FFF2-40B4-BE49-F238E27FC236}">
                <a16:creationId xmlns:a16="http://schemas.microsoft.com/office/drawing/2014/main" id="{646E5ACF-897A-404F-90AB-3417F7BD4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0" y="4270749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퀄 모의고사">
            <a:extLst>
              <a:ext uri="{FF2B5EF4-FFF2-40B4-BE49-F238E27FC236}">
                <a16:creationId xmlns:a16="http://schemas.microsoft.com/office/drawing/2014/main" id="{2A6EDFF8-C88D-476A-9BD2-F573E11E5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1" y="1938337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모서리가 둥근 직사각형 58">
            <a:extLst>
              <a:ext uri="{FF2B5EF4-FFF2-40B4-BE49-F238E27FC236}">
                <a16:creationId xmlns:a16="http://schemas.microsoft.com/office/drawing/2014/main" id="{28FEDE4D-9A02-4DE9-AD51-89F33092A4B8}"/>
              </a:ext>
            </a:extLst>
          </p:cNvPr>
          <p:cNvSpPr/>
          <p:nvPr/>
        </p:nvSpPr>
        <p:spPr bwMode="auto">
          <a:xfrm>
            <a:off x="2441215" y="266701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0" name="모서리가 둥근 직사각형 59">
            <a:extLst>
              <a:ext uri="{FF2B5EF4-FFF2-40B4-BE49-F238E27FC236}">
                <a16:creationId xmlns:a16="http://schemas.microsoft.com/office/drawing/2014/main" id="{7E7BB5FC-4624-4990-8092-C3B8EEB651A4}"/>
              </a:ext>
            </a:extLst>
          </p:cNvPr>
          <p:cNvSpPr/>
          <p:nvPr/>
        </p:nvSpPr>
        <p:spPr bwMode="auto">
          <a:xfrm>
            <a:off x="5825814" y="266701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1" name="모서리가 둥근 직사각형 60">
            <a:extLst>
              <a:ext uri="{FF2B5EF4-FFF2-40B4-BE49-F238E27FC236}">
                <a16:creationId xmlns:a16="http://schemas.microsoft.com/office/drawing/2014/main" id="{728AA19E-7BC7-42BB-9199-00BB48AF5ED7}"/>
              </a:ext>
            </a:extLst>
          </p:cNvPr>
          <p:cNvSpPr/>
          <p:nvPr/>
        </p:nvSpPr>
        <p:spPr bwMode="auto">
          <a:xfrm>
            <a:off x="2441215" y="480753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2" name="모서리가 둥근 직사각형 61">
            <a:extLst>
              <a:ext uri="{FF2B5EF4-FFF2-40B4-BE49-F238E27FC236}">
                <a16:creationId xmlns:a16="http://schemas.microsoft.com/office/drawing/2014/main" id="{9496F60E-1F17-416C-A0B5-9CB65A5DB223}"/>
              </a:ext>
            </a:extLst>
          </p:cNvPr>
          <p:cNvSpPr/>
          <p:nvPr/>
        </p:nvSpPr>
        <p:spPr bwMode="auto">
          <a:xfrm>
            <a:off x="5825814" y="480753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39EEB7B-4B88-44F8-AAE1-9B0E14E23C65}"/>
              </a:ext>
            </a:extLst>
          </p:cNvPr>
          <p:cNvSpPr/>
          <p:nvPr/>
        </p:nvSpPr>
        <p:spPr>
          <a:xfrm>
            <a:off x="819380" y="3933056"/>
            <a:ext cx="3233430" cy="20972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46BEBDB-2C66-4811-843D-99FEB35A9CA4}"/>
              </a:ext>
            </a:extLst>
          </p:cNvPr>
          <p:cNvSpPr/>
          <p:nvPr/>
        </p:nvSpPr>
        <p:spPr>
          <a:xfrm>
            <a:off x="2361444" y="260393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3EF7802-8157-453E-A34D-D858151DA03C}"/>
              </a:ext>
            </a:extLst>
          </p:cNvPr>
          <p:cNvSpPr/>
          <p:nvPr/>
        </p:nvSpPr>
        <p:spPr>
          <a:xfrm>
            <a:off x="5772628" y="260393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154B37-8C2A-470A-9E44-5DF83C5A1BD4}"/>
              </a:ext>
            </a:extLst>
          </p:cNvPr>
          <p:cNvSpPr/>
          <p:nvPr/>
        </p:nvSpPr>
        <p:spPr>
          <a:xfrm>
            <a:off x="5772628" y="47403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17" name="타원형 설명선 4">
            <a:extLst>
              <a:ext uri="{FF2B5EF4-FFF2-40B4-BE49-F238E27FC236}">
                <a16:creationId xmlns:a16="http://schemas.microsoft.com/office/drawing/2014/main" id="{8FFEEDA1-DB5C-4E64-9ACB-59AA271552F6}"/>
              </a:ext>
            </a:extLst>
          </p:cNvPr>
          <p:cNvSpPr/>
          <p:nvPr/>
        </p:nvSpPr>
        <p:spPr bwMode="auto">
          <a:xfrm>
            <a:off x="913199" y="4005600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8DB8754-7419-48EC-8BCD-CA1CF3F49779}"/>
              </a:ext>
            </a:extLst>
          </p:cNvPr>
          <p:cNvSpPr/>
          <p:nvPr/>
        </p:nvSpPr>
        <p:spPr>
          <a:xfrm>
            <a:off x="855810" y="4077870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C9176FB-6C97-49BC-A6EE-262930E7D6D0}"/>
              </a:ext>
            </a:extLst>
          </p:cNvPr>
          <p:cNvSpPr/>
          <p:nvPr/>
        </p:nvSpPr>
        <p:spPr>
          <a:xfrm>
            <a:off x="739716" y="38757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24009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644864"/>
              </p:ext>
            </p:extLst>
          </p:nvPr>
        </p:nvGraphicFramePr>
        <p:xfrm>
          <a:off x="8104412" y="211913"/>
          <a:ext cx="1800000" cy="157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이미지 사용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1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경로</a:t>
                      </a:r>
                      <a:endParaRPr lang="en-US" altLang="ko-KR" sz="900" b="1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\\10.1.0.100\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러셀사업본부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사업부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러셀사업부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웹서비스실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\00_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\01.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러셀학원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\2023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\[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2025 N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이미지자료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\19.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분당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099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241354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64660" y="97885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2997305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77163" y="94607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767728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83430" y="94625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767727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773756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2997304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003333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241353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247382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029B09-B948-4DE4-8C13-0100F9D2586E}"/>
              </a:ext>
            </a:extLst>
          </p:cNvPr>
          <p:cNvSpPr txBox="1"/>
          <p:nvPr/>
        </p:nvSpPr>
        <p:spPr>
          <a:xfrm>
            <a:off x="765739" y="404709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A7213-3316-4BF1-8D02-3EF66B9B3DDC}"/>
              </a:ext>
            </a:extLst>
          </p:cNvPr>
          <p:cNvSpPr/>
          <p:nvPr/>
        </p:nvSpPr>
        <p:spPr>
          <a:xfrm>
            <a:off x="765739" y="365166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5BDDE-9422-4AB1-A4F7-BB5B235CDD52}"/>
              </a:ext>
            </a:extLst>
          </p:cNvPr>
          <p:cNvSpPr/>
          <p:nvPr/>
        </p:nvSpPr>
        <p:spPr bwMode="auto">
          <a:xfrm>
            <a:off x="4150377" y="3656897"/>
            <a:ext cx="3234193" cy="1833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DDD8E-0979-4E88-B6B5-F23CA41B2174}"/>
              </a:ext>
            </a:extLst>
          </p:cNvPr>
          <p:cNvSpPr/>
          <p:nvPr/>
        </p:nvSpPr>
        <p:spPr>
          <a:xfrm>
            <a:off x="4111606" y="35747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956B669-D8BA-4845-88B1-66A227BA0C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4089488" y="4449893"/>
            <a:ext cx="3240000" cy="221947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A32C38-BF2E-45C1-8C64-858C9464594D}"/>
              </a:ext>
            </a:extLst>
          </p:cNvPr>
          <p:cNvSpPr/>
          <p:nvPr/>
        </p:nvSpPr>
        <p:spPr>
          <a:xfrm>
            <a:off x="6260423" y="444989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C4EC12-EBC8-4D2C-ADF8-B2E264E863D1}"/>
              </a:ext>
            </a:extLst>
          </p:cNvPr>
          <p:cNvSpPr/>
          <p:nvPr/>
        </p:nvSpPr>
        <p:spPr bwMode="auto">
          <a:xfrm>
            <a:off x="593285" y="4372062"/>
            <a:ext cx="3423611" cy="23693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7CAF3D-BA87-4D78-8B41-9BB5CCD456CB}"/>
              </a:ext>
            </a:extLst>
          </p:cNvPr>
          <p:cNvSpPr/>
          <p:nvPr/>
        </p:nvSpPr>
        <p:spPr>
          <a:xfrm>
            <a:off x="554514" y="428994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4C695DE-84BD-44C3-8728-E3E19B0AD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80"/>
          <a:stretch/>
        </p:blipFill>
        <p:spPr>
          <a:xfrm>
            <a:off x="704528" y="4447132"/>
            <a:ext cx="3240322" cy="2222237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4F89EB-18A0-475A-9266-74D5CFF826E5}"/>
              </a:ext>
            </a:extLst>
          </p:cNvPr>
          <p:cNvSpPr/>
          <p:nvPr/>
        </p:nvSpPr>
        <p:spPr>
          <a:xfrm>
            <a:off x="2864850" y="444989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/>
              <a:t>학원 </a:t>
            </a:r>
            <a:r>
              <a:rPr lang="ko-KR" altLang="en-US" b="1" dirty="0"/>
              <a:t>이미지 사용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F54785-2A07-47CC-8E91-53A2A780BD30}"/>
              </a:ext>
            </a:extLst>
          </p:cNvPr>
          <p:cNvSpPr/>
          <p:nvPr/>
        </p:nvSpPr>
        <p:spPr bwMode="auto">
          <a:xfrm>
            <a:off x="4054640" y="4372062"/>
            <a:ext cx="3346631" cy="23693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EA6F42-ECEE-452F-AA66-D0E5AA231110}"/>
              </a:ext>
            </a:extLst>
          </p:cNvPr>
          <p:cNvSpPr/>
          <p:nvPr/>
        </p:nvSpPr>
        <p:spPr>
          <a:xfrm>
            <a:off x="4015869" y="428994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14280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D3F808C-1D89-4C91-80BB-F23FEDF95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</p:spPr>
        <p:txBody>
          <a:bodyPr/>
          <a:lstStyle/>
          <a:p>
            <a:r>
              <a:rPr lang="en-US" altLang="ko-KR" sz="900" dirty="0"/>
              <a:t>2025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분당 </a:t>
            </a:r>
            <a:r>
              <a:rPr lang="en-US" altLang="ko-KR" sz="900" dirty="0"/>
              <a:t>PC)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35741A-6D89-4D3C-B5BF-2942D885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28355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12EB9E-6531-4316-98BC-0090EC320721}"/>
              </a:ext>
            </a:extLst>
          </p:cNvPr>
          <p:cNvSpPr/>
          <p:nvPr/>
        </p:nvSpPr>
        <p:spPr bwMode="auto">
          <a:xfrm>
            <a:off x="146350" y="3411183"/>
            <a:ext cx="7902527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분당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140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정규반에서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</a:t>
            </a:r>
            <a:r>
              <a:rPr lang="ko-KR" altLang="en-US" sz="14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대입성공을</a:t>
            </a:r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616BB-402A-4F4F-A47C-ECBB010CCB5E}"/>
              </a:ext>
            </a:extLst>
          </p:cNvPr>
          <p:cNvSpPr txBox="1"/>
          <p:nvPr/>
        </p:nvSpPr>
        <p:spPr>
          <a:xfrm>
            <a:off x="770734" y="708451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6060CC3-B7FC-4B58-9EFB-1F3B76A2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28242"/>
              </p:ext>
            </p:extLst>
          </p:nvPr>
        </p:nvGraphicFramePr>
        <p:xfrm>
          <a:off x="776536" y="980728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293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8261EB-9C5F-44BB-BE5A-8D03B2A91362}"/>
              </a:ext>
            </a:extLst>
          </p:cNvPr>
          <p:cNvSpPr/>
          <p:nvPr/>
        </p:nvSpPr>
        <p:spPr>
          <a:xfrm>
            <a:off x="776540" y="3094678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0FCE13-7BCA-4D8F-B5E8-C5B9955A32E3}"/>
              </a:ext>
            </a:extLst>
          </p:cNvPr>
          <p:cNvSpPr/>
          <p:nvPr/>
        </p:nvSpPr>
        <p:spPr>
          <a:xfrm>
            <a:off x="770732" y="2345452"/>
            <a:ext cx="6630445" cy="3706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BBF822-8976-49C1-A025-1D9CA9E1171A}"/>
              </a:ext>
            </a:extLst>
          </p:cNvPr>
          <p:cNvSpPr/>
          <p:nvPr/>
        </p:nvSpPr>
        <p:spPr>
          <a:xfrm>
            <a:off x="691069" y="22669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5D65A7-C6E5-4F44-82F7-3D44F32B294E}"/>
              </a:ext>
            </a:extLst>
          </p:cNvPr>
          <p:cNvSpPr/>
          <p:nvPr/>
        </p:nvSpPr>
        <p:spPr>
          <a:xfrm>
            <a:off x="3128133" y="3616489"/>
            <a:ext cx="756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B7FD37-3645-48EA-87B7-0E81ED349B26}"/>
              </a:ext>
            </a:extLst>
          </p:cNvPr>
          <p:cNvSpPr/>
          <p:nvPr/>
        </p:nvSpPr>
        <p:spPr>
          <a:xfrm>
            <a:off x="3055982" y="35174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07D237-8C33-4AF7-AA83-062E03007EEC}"/>
              </a:ext>
            </a:extLst>
          </p:cNvPr>
          <p:cNvSpPr/>
          <p:nvPr/>
        </p:nvSpPr>
        <p:spPr>
          <a:xfrm>
            <a:off x="4448944" y="3068597"/>
            <a:ext cx="295804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4A438-963E-489D-B029-3F0F63990F3C}"/>
              </a:ext>
            </a:extLst>
          </p:cNvPr>
          <p:cNvSpPr/>
          <p:nvPr/>
        </p:nvSpPr>
        <p:spPr>
          <a:xfrm>
            <a:off x="4376793" y="29695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6344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983664"/>
              </p:ext>
            </p:extLst>
          </p:nvPr>
        </p:nvGraphicFramePr>
        <p:xfrm>
          <a:off x="8103684" y="218024"/>
          <a:ext cx="1800000" cy="141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6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좌측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SS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0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1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 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40359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DA10FA17-526B-44AD-8CEC-EE9EA403216D}"/>
              </a:ext>
            </a:extLst>
          </p:cNvPr>
          <p:cNvSpPr txBox="1"/>
          <p:nvPr/>
        </p:nvSpPr>
        <p:spPr>
          <a:xfrm>
            <a:off x="1568624" y="804198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255CEB-512A-4F9D-B99F-E4E044D6CEBD}"/>
              </a:ext>
            </a:extLst>
          </p:cNvPr>
          <p:cNvSpPr/>
          <p:nvPr/>
        </p:nvSpPr>
        <p:spPr bwMode="auto">
          <a:xfrm>
            <a:off x="1568624" y="1052736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E10743-8F8D-4B38-BD4D-B0C33074035F}"/>
              </a:ext>
            </a:extLst>
          </p:cNvPr>
          <p:cNvSpPr/>
          <p:nvPr/>
        </p:nvSpPr>
        <p:spPr>
          <a:xfrm>
            <a:off x="5634286" y="1061106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85C2A3-D349-47E5-A6C2-0088BA9890F3}"/>
              </a:ext>
            </a:extLst>
          </p:cNvPr>
          <p:cNvSpPr/>
          <p:nvPr/>
        </p:nvSpPr>
        <p:spPr>
          <a:xfrm>
            <a:off x="1660083" y="1428509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01A23C-30AF-4E2B-8CDA-1AA5FA2F58FA}"/>
              </a:ext>
            </a:extLst>
          </p:cNvPr>
          <p:cNvSpPr/>
          <p:nvPr/>
        </p:nvSpPr>
        <p:spPr>
          <a:xfrm>
            <a:off x="1663113" y="1772221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3200" b="1" spc="-2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3200" b="1" spc="-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FA758A7-B64C-42A7-8937-E7E2F32539C4}"/>
              </a:ext>
            </a:extLst>
          </p:cNvPr>
          <p:cNvSpPr/>
          <p:nvPr/>
        </p:nvSpPr>
        <p:spPr>
          <a:xfrm>
            <a:off x="1643441" y="2483207"/>
            <a:ext cx="247535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러셀 분당에서 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B1836A5D-F24A-4BD3-9268-7A5BB9D970A3}"/>
              </a:ext>
            </a:extLst>
          </p:cNvPr>
          <p:cNvSpPr/>
          <p:nvPr/>
        </p:nvSpPr>
        <p:spPr bwMode="auto">
          <a:xfrm>
            <a:off x="1660084" y="3076620"/>
            <a:ext cx="1656000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 일정 추후 공지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8EAA47-1F0E-4C3A-B221-CC2EC1E41125}"/>
              </a:ext>
            </a:extLst>
          </p:cNvPr>
          <p:cNvSpPr txBox="1"/>
          <p:nvPr/>
        </p:nvSpPr>
        <p:spPr>
          <a:xfrm>
            <a:off x="1568624" y="3685579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F21E0D-08C3-49B1-83BB-84C433886F01}"/>
              </a:ext>
            </a:extLst>
          </p:cNvPr>
          <p:cNvSpPr txBox="1"/>
          <p:nvPr/>
        </p:nvSpPr>
        <p:spPr>
          <a:xfrm>
            <a:off x="4315546" y="3685579"/>
            <a:ext cx="3068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LNB</a:t>
            </a:r>
          </a:p>
          <a:p>
            <a:endParaRPr lang="en-US" altLang="ko-KR" sz="1000" b="1" dirty="0">
              <a:latin typeface="+mn-ea"/>
              <a:ea typeface="+mn-ea"/>
            </a:endParaRPr>
          </a:p>
          <a:p>
            <a:r>
              <a:rPr lang="ko-KR" altLang="en-US" sz="1000" b="1" dirty="0">
                <a:solidFill>
                  <a:srgbClr val="0070C0"/>
                </a:solidFill>
                <a:latin typeface="+mn-ea"/>
                <a:ea typeface="+mn-ea"/>
              </a:rPr>
              <a:t>모집 메뉴 반영 순서 작성해주세요</a:t>
            </a:r>
            <a:r>
              <a:rPr lang="en-US" altLang="ko-KR" sz="1000" b="1" dirty="0">
                <a:solidFill>
                  <a:srgbClr val="0070C0"/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000" b="1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-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가장 앞에 위치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DC0F0A-37C6-49D7-A852-8C149801D929}"/>
              </a:ext>
            </a:extLst>
          </p:cNvPr>
          <p:cNvSpPr/>
          <p:nvPr/>
        </p:nvSpPr>
        <p:spPr bwMode="auto">
          <a:xfrm>
            <a:off x="1568624" y="3931800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21">
            <a:extLst>
              <a:ext uri="{FF2B5EF4-FFF2-40B4-BE49-F238E27FC236}">
                <a16:creationId xmlns:a16="http://schemas.microsoft.com/office/drawing/2014/main" id="{E0788F7C-45AF-41AF-90B1-0B2E53B23684}"/>
              </a:ext>
            </a:extLst>
          </p:cNvPr>
          <p:cNvSpPr/>
          <p:nvPr/>
        </p:nvSpPr>
        <p:spPr bwMode="auto">
          <a:xfrm>
            <a:off x="1692017" y="4104407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C85AFD-8CBD-4BB2-92CA-337C342789DC}"/>
              </a:ext>
            </a:extLst>
          </p:cNvPr>
          <p:cNvSpPr/>
          <p:nvPr/>
        </p:nvSpPr>
        <p:spPr bwMode="auto">
          <a:xfrm>
            <a:off x="1568624" y="5562722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 일정 추후 공지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4FA732-5820-413C-9BC8-44ED66DE308A}"/>
              </a:ext>
            </a:extLst>
          </p:cNvPr>
          <p:cNvSpPr txBox="1"/>
          <p:nvPr/>
        </p:nvSpPr>
        <p:spPr>
          <a:xfrm>
            <a:off x="1576895" y="4364509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D8A40E-9937-4CAF-9F7D-D139F75C4710}"/>
              </a:ext>
            </a:extLst>
          </p:cNvPr>
          <p:cNvSpPr txBox="1"/>
          <p:nvPr/>
        </p:nvSpPr>
        <p:spPr>
          <a:xfrm>
            <a:off x="1576895" y="5152880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E20BA90-5C9E-4623-B555-2D7D77EE1161}"/>
              </a:ext>
            </a:extLst>
          </p:cNvPr>
          <p:cNvSpPr/>
          <p:nvPr/>
        </p:nvSpPr>
        <p:spPr>
          <a:xfrm>
            <a:off x="2703778" y="2510424"/>
            <a:ext cx="43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D2AC4ED-2E52-4317-9476-5129A372F65C}"/>
              </a:ext>
            </a:extLst>
          </p:cNvPr>
          <p:cNvSpPr/>
          <p:nvPr/>
        </p:nvSpPr>
        <p:spPr>
          <a:xfrm>
            <a:off x="2631627" y="241136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9EB9C5-A666-4DCB-BC39-10CA875728EE}"/>
              </a:ext>
            </a:extLst>
          </p:cNvPr>
          <p:cNvSpPr/>
          <p:nvPr/>
        </p:nvSpPr>
        <p:spPr>
          <a:xfrm>
            <a:off x="1660082" y="3081981"/>
            <a:ext cx="1656001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F265536-C885-4A6A-8F58-9700CECF8826}"/>
              </a:ext>
            </a:extLst>
          </p:cNvPr>
          <p:cNvSpPr/>
          <p:nvPr/>
        </p:nvSpPr>
        <p:spPr>
          <a:xfrm>
            <a:off x="1587932" y="29829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A4F7ACA-7DA9-4E25-9796-4F0F23CF91BB}"/>
              </a:ext>
            </a:extLst>
          </p:cNvPr>
          <p:cNvSpPr/>
          <p:nvPr/>
        </p:nvSpPr>
        <p:spPr>
          <a:xfrm>
            <a:off x="1568624" y="5562027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92FA17-FE4F-4FEA-A982-B9076457EF43}"/>
              </a:ext>
            </a:extLst>
          </p:cNvPr>
          <p:cNvSpPr/>
          <p:nvPr/>
        </p:nvSpPr>
        <p:spPr>
          <a:xfrm>
            <a:off x="1496473" y="54629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AC5D048-EBCF-4C6E-A661-37C22C9CB6F2}"/>
              </a:ext>
            </a:extLst>
          </p:cNvPr>
          <p:cNvSpPr/>
          <p:nvPr/>
        </p:nvSpPr>
        <p:spPr>
          <a:xfrm>
            <a:off x="4235882" y="383881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FB68072-D000-4CBB-AD65-C52CC1303C50}"/>
              </a:ext>
            </a:extLst>
          </p:cNvPr>
          <p:cNvSpPr/>
          <p:nvPr/>
        </p:nvSpPr>
        <p:spPr>
          <a:xfrm>
            <a:off x="1511474" y="9835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9F7350D-EB9D-428B-B17C-C91FA1D15F4F}"/>
              </a:ext>
            </a:extLst>
          </p:cNvPr>
          <p:cNvSpPr/>
          <p:nvPr/>
        </p:nvSpPr>
        <p:spPr>
          <a:xfrm>
            <a:off x="1511474" y="386225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81920" y="1330646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</a:t>
            </a:r>
            <a:r>
              <a:rPr lang="ko-KR" altLang="en-US" sz="2800" b="1" spc="-150" dirty="0" err="1">
                <a:latin typeface="+mn-ea"/>
                <a:ea typeface="+mn-ea"/>
              </a:rPr>
              <a:t>정규반</a:t>
            </a:r>
            <a:endParaRPr lang="ko-KR" altLang="en-US" sz="2800" b="1" spc="-150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1253966" y="1003284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079870" y="993250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1049996" y="624705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1069342" y="661545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</a:t>
            </a:r>
            <a:r>
              <a:rPr lang="ko-KR" altLang="en-US" sz="1000" spc="-150" dirty="0" err="1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96" y="714682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1085131" y="938314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1538041" y="2675148"/>
            <a:ext cx="1410076" cy="513797"/>
            <a:chOff x="2993425" y="3861048"/>
            <a:chExt cx="1410076" cy="6658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227764"/>
              <a:ext cx="1410076" cy="299153"/>
              <a:chOff x="-246935" y="4515796"/>
              <a:chExt cx="1410076" cy="299153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686406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온라인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590226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spc="-150" dirty="0">
                  <a:latin typeface="+mn-ea"/>
                  <a:ea typeface="+mn-ea"/>
                </a:rPr>
                <a:t>추후 공지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D71CF3-25DD-4843-808E-BAB6C1D0D9B4}"/>
              </a:ext>
            </a:extLst>
          </p:cNvPr>
          <p:cNvGrpSpPr/>
          <p:nvPr/>
        </p:nvGrpSpPr>
        <p:grpSpPr>
          <a:xfrm>
            <a:off x="1069342" y="3666062"/>
            <a:ext cx="2957766" cy="490075"/>
            <a:chOff x="303685" y="4804535"/>
            <a:chExt cx="7560000" cy="4900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C5EEEB-AAF9-441C-893C-3EFDD74E60E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분당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5D6F40-776B-4741-856D-FF3E308E64E7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7D23F-A34C-4B6D-99A8-461779021BA2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분당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2444966" y="561910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1100440" y="2155514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 분당에서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6238ED-9793-4C68-974A-D305E27BE5F7}"/>
              </a:ext>
            </a:extLst>
          </p:cNvPr>
          <p:cNvSpPr/>
          <p:nvPr/>
        </p:nvSpPr>
        <p:spPr bwMode="auto">
          <a:xfrm>
            <a:off x="2352400" y="2155514"/>
            <a:ext cx="530695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91C266-17DA-4C43-AD0D-05513CBB00EB}"/>
              </a:ext>
            </a:extLst>
          </p:cNvPr>
          <p:cNvSpPr/>
          <p:nvPr/>
        </p:nvSpPr>
        <p:spPr>
          <a:xfrm>
            <a:off x="2313628" y="207339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2B404C-FE5B-4ADB-9394-D11E8AD4537C}"/>
              </a:ext>
            </a:extLst>
          </p:cNvPr>
          <p:cNvSpPr/>
          <p:nvPr/>
        </p:nvSpPr>
        <p:spPr bwMode="auto">
          <a:xfrm>
            <a:off x="1445708" y="2625638"/>
            <a:ext cx="2142062" cy="6156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925C46-31F0-4633-BEB6-8F3C4B34354E}"/>
              </a:ext>
            </a:extLst>
          </p:cNvPr>
          <p:cNvSpPr/>
          <p:nvPr/>
        </p:nvSpPr>
        <p:spPr>
          <a:xfrm>
            <a:off x="1406936" y="254352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57042"/>
              </p:ext>
            </p:extLst>
          </p:nvPr>
        </p:nvGraphicFramePr>
        <p:xfrm>
          <a:off x="8122928" y="211913"/>
          <a:ext cx="1784470" cy="228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분당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spc="-100" dirty="0">
                          <a:latin typeface="맑은 고딕" panose="020B0503020000020004" pitchFamily="50" charset="-127"/>
                          <a:ea typeface="+mn-ea"/>
                        </a:rPr>
                        <a:t>‘</a:t>
                      </a:r>
                      <a:r>
                        <a:rPr lang="ko-KR" altLang="en-US" sz="900" spc="-100" dirty="0">
                          <a:latin typeface="맑은 고딕" panose="020B0503020000020004" pitchFamily="50" charset="-127"/>
                          <a:ea typeface="+mn-ea"/>
                        </a:rPr>
                        <a:t>러셀 분당 </a:t>
                      </a:r>
                      <a:r>
                        <a:rPr lang="en-US" altLang="ko-KR" sz="900" spc="-100" dirty="0">
                          <a:latin typeface="맑은 고딕" panose="020B0503020000020004" pitchFamily="50" charset="-127"/>
                          <a:ea typeface="+mn-ea"/>
                        </a:rPr>
                        <a:t>[N</a:t>
                      </a:r>
                      <a:r>
                        <a:rPr lang="ko-KR" altLang="en-US" sz="900" spc="-100" dirty="0">
                          <a:latin typeface="맑은 고딕" panose="020B0503020000020004" pitchFamily="50" charset="-127"/>
                          <a:ea typeface="+mn-ea"/>
                        </a:rPr>
                        <a:t>수 </a:t>
                      </a:r>
                      <a:r>
                        <a:rPr lang="ko-KR" altLang="en-US" sz="900" spc="-100" dirty="0" err="1">
                          <a:latin typeface="맑은 고딕" panose="020B0503020000020004" pitchFamily="50" charset="-127"/>
                          <a:ea typeface="+mn-ea"/>
                        </a:rPr>
                        <a:t>정규반</a:t>
                      </a:r>
                      <a:r>
                        <a:rPr lang="en-US" altLang="ko-KR" sz="900" spc="-100" dirty="0">
                          <a:latin typeface="맑은 고딕" panose="020B0503020000020004" pitchFamily="50" charset="-127"/>
                          <a:ea typeface="+mn-ea"/>
                        </a:rPr>
                        <a:t>] </a:t>
                      </a:r>
                      <a:r>
                        <a:rPr lang="ko-KR" altLang="en-US" sz="900" spc="-100" dirty="0">
                          <a:latin typeface="맑은 고딕" panose="020B0503020000020004" pitchFamily="50" charset="-127"/>
                          <a:ea typeface="+mn-ea"/>
                        </a:rPr>
                        <a:t>모집요강 및 지원혜택은 추후 공개 예정입니다</a:t>
                      </a:r>
                      <a:r>
                        <a:rPr lang="en-US" altLang="ko-KR" sz="900" spc="-100" dirty="0">
                          <a:latin typeface="맑은 고딕" panose="020B0503020000020004" pitchFamily="50" charset="-127"/>
                          <a:ea typeface="+mn-ea"/>
                        </a:rPr>
                        <a:t>.’ </a:t>
                      </a:r>
                    </a:p>
                    <a:p>
                      <a:pPr algn="l"/>
                      <a:endParaRPr lang="en-US" altLang="ko-KR" sz="900" spc="-10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/>
                      <a:r>
                        <a:rPr lang="ko-KR" altLang="en-US" sz="900" spc="-100" dirty="0">
                          <a:latin typeface="맑은 고딕" panose="020B0503020000020004" pitchFamily="50" charset="-127"/>
                          <a:ea typeface="+mn-ea"/>
                        </a:rPr>
                        <a:t>위의 문구로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979274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9958F4-5E2E-4340-B4A6-8B9AB5173F0E}"/>
              </a:ext>
            </a:extLst>
          </p:cNvPr>
          <p:cNvSpPr/>
          <p:nvPr/>
        </p:nvSpPr>
        <p:spPr bwMode="auto">
          <a:xfrm>
            <a:off x="1300915" y="3732757"/>
            <a:ext cx="530695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EC74E7-56DC-447A-8706-7EC946EC8AA6}"/>
              </a:ext>
            </a:extLst>
          </p:cNvPr>
          <p:cNvSpPr/>
          <p:nvPr/>
        </p:nvSpPr>
        <p:spPr>
          <a:xfrm>
            <a:off x="1262143" y="365064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D7862-1586-4209-83DC-D0A426C3FC12}"/>
              </a:ext>
            </a:extLst>
          </p:cNvPr>
          <p:cNvSpPr/>
          <p:nvPr/>
        </p:nvSpPr>
        <p:spPr bwMode="auto">
          <a:xfrm>
            <a:off x="2265301" y="3880818"/>
            <a:ext cx="530695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5E3B30-BEED-46A9-9CA7-1A12B6950F84}"/>
              </a:ext>
            </a:extLst>
          </p:cNvPr>
          <p:cNvSpPr/>
          <p:nvPr/>
        </p:nvSpPr>
        <p:spPr>
          <a:xfrm>
            <a:off x="2226529" y="379870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951503-3DB5-4B91-98D5-5994DB0D817D}"/>
              </a:ext>
            </a:extLst>
          </p:cNvPr>
          <p:cNvSpPr txBox="1"/>
          <p:nvPr/>
        </p:nvSpPr>
        <p:spPr>
          <a:xfrm>
            <a:off x="1389406" y="4478107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분당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588967BF-29D5-4E22-BBAC-2A67AF24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542435"/>
              </p:ext>
            </p:extLst>
          </p:nvPr>
        </p:nvGraphicFramePr>
        <p:xfrm>
          <a:off x="1164911" y="5028667"/>
          <a:ext cx="2847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2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069164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추후 공지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온라인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</a:tbl>
          </a:graphicData>
        </a:graphic>
      </p:graphicFrame>
      <p:sp>
        <p:nvSpPr>
          <p:cNvPr id="79" name="사각형: 둥근 모서리 5">
            <a:extLst>
              <a:ext uri="{FF2B5EF4-FFF2-40B4-BE49-F238E27FC236}">
                <a16:creationId xmlns:a16="http://schemas.microsoft.com/office/drawing/2014/main" id="{BE572CFC-B62C-416D-961C-1ED2D51DA8A5}"/>
              </a:ext>
            </a:extLst>
          </p:cNvPr>
          <p:cNvSpPr/>
          <p:nvPr/>
        </p:nvSpPr>
        <p:spPr bwMode="auto">
          <a:xfrm>
            <a:off x="1882414" y="5956990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124492-B718-4326-BA79-FC6F54D32099}"/>
              </a:ext>
            </a:extLst>
          </p:cNvPr>
          <p:cNvSpPr/>
          <p:nvPr/>
        </p:nvSpPr>
        <p:spPr>
          <a:xfrm>
            <a:off x="1821085" y="58807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9D9C30-3900-4489-9786-BC447E4B5C78}"/>
              </a:ext>
            </a:extLst>
          </p:cNvPr>
          <p:cNvSpPr/>
          <p:nvPr/>
        </p:nvSpPr>
        <p:spPr bwMode="auto">
          <a:xfrm>
            <a:off x="1838112" y="4502291"/>
            <a:ext cx="681198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13AAB55-4099-4C6A-A75F-7D7E51F142D0}"/>
              </a:ext>
            </a:extLst>
          </p:cNvPr>
          <p:cNvSpPr/>
          <p:nvPr/>
        </p:nvSpPr>
        <p:spPr>
          <a:xfrm>
            <a:off x="1799340" y="44201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64070C8-9698-4CD8-81F1-F0BFD738C1DE}"/>
              </a:ext>
            </a:extLst>
          </p:cNvPr>
          <p:cNvSpPr/>
          <p:nvPr/>
        </p:nvSpPr>
        <p:spPr bwMode="auto">
          <a:xfrm>
            <a:off x="1122655" y="4944115"/>
            <a:ext cx="2920241" cy="91863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44094-46CB-40BF-BCF3-0B7F69DC51A7}"/>
              </a:ext>
            </a:extLst>
          </p:cNvPr>
          <p:cNvSpPr/>
          <p:nvPr/>
        </p:nvSpPr>
        <p:spPr>
          <a:xfrm>
            <a:off x="1083884" y="48619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F31E0B-E2BE-4BDD-8888-5B6F801308F7}"/>
              </a:ext>
            </a:extLst>
          </p:cNvPr>
          <p:cNvSpPr/>
          <p:nvPr/>
        </p:nvSpPr>
        <p:spPr bwMode="auto">
          <a:xfrm>
            <a:off x="4432184" y="1255450"/>
            <a:ext cx="2938987" cy="42124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A2A4796-96D8-4E15-A8F4-467980D86234}"/>
              </a:ext>
            </a:extLst>
          </p:cNvPr>
          <p:cNvSpPr/>
          <p:nvPr/>
        </p:nvSpPr>
        <p:spPr>
          <a:xfrm>
            <a:off x="4391295" y="611316"/>
            <a:ext cx="3012579" cy="518457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Fill">
            <a:extLst>
              <a:ext uri="{FF2B5EF4-FFF2-40B4-BE49-F238E27FC236}">
                <a16:creationId xmlns:a16="http://schemas.microsoft.com/office/drawing/2014/main" id="{9494431E-7E8D-43BE-A890-5C960D7255E5}"/>
              </a:ext>
            </a:extLst>
          </p:cNvPr>
          <p:cNvSpPr>
            <a:spLocks/>
          </p:cNvSpPr>
          <p:nvPr/>
        </p:nvSpPr>
        <p:spPr bwMode="auto">
          <a:xfrm rot="5400000">
            <a:off x="5794076" y="479560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CFCC41-FD1C-4914-A3F3-21EC7D7FCB2C}"/>
              </a:ext>
            </a:extLst>
          </p:cNvPr>
          <p:cNvSpPr txBox="1"/>
          <p:nvPr/>
        </p:nvSpPr>
        <p:spPr>
          <a:xfrm>
            <a:off x="4745029" y="717543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분당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225324-E92A-4840-A6E3-68BCE2CF3E14}"/>
              </a:ext>
            </a:extLst>
          </p:cNvPr>
          <p:cNvSpPr/>
          <p:nvPr/>
        </p:nvSpPr>
        <p:spPr bwMode="auto">
          <a:xfrm>
            <a:off x="5201774" y="734321"/>
            <a:ext cx="681198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7717C18-9ADA-4CA3-97FA-1E78BC24FCF2}"/>
              </a:ext>
            </a:extLst>
          </p:cNvPr>
          <p:cNvSpPr/>
          <p:nvPr/>
        </p:nvSpPr>
        <p:spPr>
          <a:xfrm>
            <a:off x="5163002" y="6522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8DB387-BF0C-430C-82CF-2848C61757D5}"/>
              </a:ext>
            </a:extLst>
          </p:cNvPr>
          <p:cNvSpPr/>
          <p:nvPr/>
        </p:nvSpPr>
        <p:spPr>
          <a:xfrm>
            <a:off x="4352521" y="11733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673F233-7C81-49A9-B3F7-EA5BF8143E10}"/>
              </a:ext>
            </a:extLst>
          </p:cNvPr>
          <p:cNvSpPr txBox="1"/>
          <p:nvPr/>
        </p:nvSpPr>
        <p:spPr>
          <a:xfrm>
            <a:off x="4529259" y="3153937"/>
            <a:ext cx="27366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분당 </a:t>
            </a:r>
            <a:r>
              <a:rPr lang="en-US" altLang="ko-KR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[N</a:t>
            </a:r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정규반</a:t>
            </a:r>
            <a:r>
              <a:rPr lang="en-US" altLang="ko-KR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및 지원혜택은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공개 예정입니다</a:t>
            </a:r>
            <a:r>
              <a:rPr lang="en-US" altLang="ko-KR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844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2454182" y="1449323"/>
            <a:ext cx="316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전국 최상위권이 러셀 분당을 선택하는 이유</a:t>
            </a:r>
            <a:r>
              <a:rPr lang="en-US" altLang="ko-KR" sz="12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200" b="1" spc="-100" dirty="0">
                <a:latin typeface="+mn-ea"/>
                <a:ea typeface="+mn-ea"/>
              </a:rPr>
              <a:t>하고 있습니다</a:t>
            </a:r>
            <a:r>
              <a:rPr lang="en-US" altLang="ko-KR" sz="12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98691"/>
              </p:ext>
            </p:extLst>
          </p:nvPr>
        </p:nvGraphicFramePr>
        <p:xfrm>
          <a:off x="8106000" y="211913"/>
          <a:ext cx="1800000" cy="226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분당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분당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분당 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내용을 활용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분당학원 재수생 우선선발반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러셀 분당 탭 중 입시결과 내용 동일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03649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96D524-3F72-4C80-9568-FB53C82F62E4}"/>
              </a:ext>
            </a:extLst>
          </p:cNvPr>
          <p:cNvSpPr/>
          <p:nvPr/>
        </p:nvSpPr>
        <p:spPr bwMode="auto">
          <a:xfrm>
            <a:off x="3703713" y="1439730"/>
            <a:ext cx="670828" cy="2435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2662C-1806-48F5-AADF-B30F6D10B2B3}"/>
              </a:ext>
            </a:extLst>
          </p:cNvPr>
          <p:cNvSpPr/>
          <p:nvPr/>
        </p:nvSpPr>
        <p:spPr>
          <a:xfrm>
            <a:off x="3657581" y="1363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532167" y="683498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분당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분당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504728" y="620688"/>
            <a:ext cx="3012579" cy="56886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3879961" y="531533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D82937-9143-49D8-AB3A-05C1A2E09331}"/>
              </a:ext>
            </a:extLst>
          </p:cNvPr>
          <p:cNvSpPr/>
          <p:nvPr/>
        </p:nvSpPr>
        <p:spPr bwMode="auto">
          <a:xfrm>
            <a:off x="2654774" y="2054647"/>
            <a:ext cx="2768755" cy="5476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E08E6-D047-431B-A19E-F26C0858D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0"/>
          <a:stretch/>
        </p:blipFill>
        <p:spPr>
          <a:xfrm>
            <a:off x="2642353" y="2809336"/>
            <a:ext cx="2793546" cy="27554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C67DF7-DD96-417C-8BC1-891C10B8529A}"/>
              </a:ext>
            </a:extLst>
          </p:cNvPr>
          <p:cNvSpPr txBox="1"/>
          <p:nvPr/>
        </p:nvSpPr>
        <p:spPr>
          <a:xfrm>
            <a:off x="2633150" y="2128969"/>
            <a:ext cx="2790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spc="-100" dirty="0">
                <a:latin typeface="+mn-ea"/>
                <a:ea typeface="+mn-ea"/>
              </a:rPr>
              <a:t>놀라운 입시 결과로 최상위권의 선택을 증명하다</a:t>
            </a:r>
            <a:r>
              <a:rPr lang="en-US" altLang="ko-KR" sz="1050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러셀 분당</a:t>
            </a:r>
            <a:r>
              <a:rPr lang="en-US" altLang="ko-KR" sz="1050" b="1" spc="-100" dirty="0">
                <a:solidFill>
                  <a:srgbClr val="0070C0"/>
                </a:solidFill>
                <a:latin typeface="+mn-ea"/>
                <a:ea typeface="+mn-ea"/>
              </a:rPr>
              <a:t> 2023</a:t>
            </a:r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학년도</a:t>
            </a:r>
            <a:r>
              <a:rPr lang="en-US" altLang="ko-KR" sz="105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대입</a:t>
            </a:r>
            <a:r>
              <a:rPr lang="en-US" altLang="ko-KR" sz="105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합격 현황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497BEB2-79DD-4872-A062-070115974633}"/>
              </a:ext>
            </a:extLst>
          </p:cNvPr>
          <p:cNvSpPr/>
          <p:nvPr/>
        </p:nvSpPr>
        <p:spPr>
          <a:xfrm>
            <a:off x="2601300" y="27413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5054BE-681F-42BB-9661-E92E3908DF0A}"/>
              </a:ext>
            </a:extLst>
          </p:cNvPr>
          <p:cNvSpPr/>
          <p:nvPr/>
        </p:nvSpPr>
        <p:spPr>
          <a:xfrm>
            <a:off x="2594668" y="19437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05612"/>
              </p:ext>
            </p:extLst>
          </p:nvPr>
        </p:nvGraphicFramePr>
        <p:xfrm>
          <a:off x="8104412" y="211913"/>
          <a:ext cx="1800000" cy="76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분당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 학원 합격생 후기로만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4826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0196E5-5B53-4C91-84A9-4E89716FA5E9}"/>
              </a:ext>
            </a:extLst>
          </p:cNvPr>
          <p:cNvSpPr/>
          <p:nvPr/>
        </p:nvSpPr>
        <p:spPr>
          <a:xfrm>
            <a:off x="3694469" y="321794"/>
            <a:ext cx="3012579" cy="266643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78799E-C535-4A48-97E4-37AD5C9CC528}"/>
              </a:ext>
            </a:extLst>
          </p:cNvPr>
          <p:cNvSpPr/>
          <p:nvPr/>
        </p:nvSpPr>
        <p:spPr>
          <a:xfrm>
            <a:off x="6707048" y="32179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7291120-92AD-4235-93FE-105E05B5AC6D}"/>
              </a:ext>
            </a:extLst>
          </p:cNvPr>
          <p:cNvSpPr/>
          <p:nvPr/>
        </p:nvSpPr>
        <p:spPr>
          <a:xfrm>
            <a:off x="526816" y="337485"/>
            <a:ext cx="3012579" cy="6478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27480B-7461-4443-BD09-69D39CB5D359}"/>
              </a:ext>
            </a:extLst>
          </p:cNvPr>
          <p:cNvSpPr/>
          <p:nvPr/>
        </p:nvSpPr>
        <p:spPr bwMode="auto">
          <a:xfrm>
            <a:off x="3745497" y="2495367"/>
            <a:ext cx="2926296" cy="76151"/>
          </a:xfrm>
          <a:prstGeom prst="rect">
            <a:avLst/>
          </a:prstGeom>
          <a:solidFill>
            <a:schemeClr val="bg1">
              <a:lumMod val="7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3DB615E-44C7-4D94-A739-C4D448BB13A0}"/>
              </a:ext>
            </a:extLst>
          </p:cNvPr>
          <p:cNvSpPr/>
          <p:nvPr/>
        </p:nvSpPr>
        <p:spPr bwMode="auto">
          <a:xfrm>
            <a:off x="3745497" y="2495367"/>
            <a:ext cx="890537" cy="76151"/>
          </a:xfrm>
          <a:prstGeom prst="rect">
            <a:avLst/>
          </a:prstGeom>
          <a:solidFill>
            <a:srgbClr val="41414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010BE-1CD6-4419-B681-021235E6A891}"/>
              </a:ext>
            </a:extLst>
          </p:cNvPr>
          <p:cNvSpPr/>
          <p:nvPr/>
        </p:nvSpPr>
        <p:spPr>
          <a:xfrm>
            <a:off x="560512" y="400341"/>
            <a:ext cx="295691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11737F-5963-4937-A183-B7ACC3FBF5BE}"/>
              </a:ext>
            </a:extLst>
          </p:cNvPr>
          <p:cNvSpPr/>
          <p:nvPr/>
        </p:nvSpPr>
        <p:spPr>
          <a:xfrm>
            <a:off x="597273" y="1415479"/>
            <a:ext cx="2920150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분당에서 가장 높은 성적대의 학생들이 모여 있는 곳이라 </a:t>
            </a:r>
            <a:endParaRPr lang="en-US" altLang="ko-KR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선택하게</a:t>
            </a:r>
            <a:r>
              <a:rPr lang="en-US" altLang="ko-KR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되었습니다</a:t>
            </a:r>
            <a:r>
              <a:rPr lang="en-US" altLang="ko-KR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A13708-6207-4E36-A62C-36344D2F1A33}"/>
              </a:ext>
            </a:extLst>
          </p:cNvPr>
          <p:cNvSpPr/>
          <p:nvPr/>
        </p:nvSpPr>
        <p:spPr>
          <a:xfrm>
            <a:off x="584134" y="480318"/>
            <a:ext cx="2933290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3886D43-0CE5-403E-8CF9-5A37F615B530}"/>
              </a:ext>
            </a:extLst>
          </p:cNvPr>
          <p:cNvSpPr/>
          <p:nvPr/>
        </p:nvSpPr>
        <p:spPr>
          <a:xfrm>
            <a:off x="542346" y="1827419"/>
            <a:ext cx="298151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5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탁 트인 책상 구조 덕분에 옆 자리 친구가 바로 보이는 점이 좋았습니다</a:t>
            </a:r>
            <a:r>
              <a:rPr lang="en-US" altLang="ko-KR" sz="75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  <a:p>
            <a:r>
              <a:rPr lang="ko-KR" altLang="en-US" sz="75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같은 반 친구가 열심히 공부하는 모습이 보여</a:t>
            </a:r>
            <a:r>
              <a:rPr lang="en-US" altLang="ko-KR" sz="75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75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집중력이 흐트러지거나 </a:t>
            </a:r>
            <a:endParaRPr lang="en-US" altLang="ko-KR" sz="75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75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졸릴 때 옆 자리 친구를 보며 자극을 받을 수 있었습니다</a:t>
            </a:r>
            <a:r>
              <a:rPr lang="en-US" altLang="ko-KR" sz="75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z="75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EF11FE-35FD-448A-B5C1-DC483DEC069D}"/>
              </a:ext>
            </a:extLst>
          </p:cNvPr>
          <p:cNvGrpSpPr/>
          <p:nvPr/>
        </p:nvGrpSpPr>
        <p:grpSpPr>
          <a:xfrm>
            <a:off x="1416348" y="880428"/>
            <a:ext cx="1268862" cy="461665"/>
            <a:chOff x="1673192" y="1029594"/>
            <a:chExt cx="1268862" cy="46166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1464C48-976A-4706-AE7A-C6D14D523D5D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B293F15-53E9-478F-81CE-BF3A5DD17434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71.4%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2F8A8B9-8945-4E01-BA38-F4B9798E3C45}"/>
              </a:ext>
            </a:extLst>
          </p:cNvPr>
          <p:cNvSpPr/>
          <p:nvPr/>
        </p:nvSpPr>
        <p:spPr>
          <a:xfrm>
            <a:off x="560512" y="2502142"/>
            <a:ext cx="295691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D6F358F-87C1-496B-BB3D-0E6B9B71BAB4}"/>
              </a:ext>
            </a:extLst>
          </p:cNvPr>
          <p:cNvSpPr/>
          <p:nvPr/>
        </p:nvSpPr>
        <p:spPr>
          <a:xfrm>
            <a:off x="575301" y="3517280"/>
            <a:ext cx="2942122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충분한 자습 시간을 확보할 수 있었고</a:t>
            </a:r>
            <a:r>
              <a:rPr lang="en-US" altLang="ko-KR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</a:p>
          <a:p>
            <a:pPr algn="ctr"/>
            <a:r>
              <a:rPr lang="ko-KR" altLang="en-US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바자관을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비롯한 학원 공간이 </a:t>
            </a:r>
            <a:r>
              <a:rPr lang="ko-KR" altLang="en-US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쾌적해서</a:t>
            </a:r>
            <a:r>
              <a:rPr lang="en-US" altLang="ko-KR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집중이 잘 되었습니다</a:t>
            </a:r>
            <a:r>
              <a:rPr lang="en-US" altLang="ko-KR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..”</a:t>
            </a:r>
            <a:endParaRPr lang="ko-KR" altLang="en-US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000716E-21C7-4D03-8C55-9423CACBB3FD}"/>
              </a:ext>
            </a:extLst>
          </p:cNvPr>
          <p:cNvSpPr/>
          <p:nvPr/>
        </p:nvSpPr>
        <p:spPr>
          <a:xfrm>
            <a:off x="562162" y="2582119"/>
            <a:ext cx="2955262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한양대학교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147F635-7410-4835-8BB9-B96237C01C10}"/>
              </a:ext>
            </a:extLst>
          </p:cNvPr>
          <p:cNvSpPr/>
          <p:nvPr/>
        </p:nvSpPr>
        <p:spPr>
          <a:xfrm>
            <a:off x="569601" y="3901423"/>
            <a:ext cx="2871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조용한 분위기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넓은 책상에서 편하게 공부할 수 있는 점이 좋았고 시간표 자체가 한 번에 긴 시간 동안 공부하는 시간표여서 집중력을 키우는데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93DC693-0F10-458A-A561-CF47EAC4E669}"/>
              </a:ext>
            </a:extLst>
          </p:cNvPr>
          <p:cNvGrpSpPr/>
          <p:nvPr/>
        </p:nvGrpSpPr>
        <p:grpSpPr>
          <a:xfrm>
            <a:off x="1441388" y="2999093"/>
            <a:ext cx="1268862" cy="461665"/>
            <a:chOff x="1673192" y="1029594"/>
            <a:chExt cx="1268862" cy="46166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5BB60F4-2B54-4676-B9BE-63C1B0EC7A27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297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282.5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C2E4F8-E162-4733-AEA1-C0FA7B3C7C03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82.9%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32D87E-A07C-4FB3-8B59-B9205EF3B70C}"/>
              </a:ext>
            </a:extLst>
          </p:cNvPr>
          <p:cNvSpPr/>
          <p:nvPr/>
        </p:nvSpPr>
        <p:spPr>
          <a:xfrm>
            <a:off x="569601" y="4616530"/>
            <a:ext cx="293848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858AEF-BA80-4CA9-BB88-E65D3E2EB3B8}"/>
              </a:ext>
            </a:extLst>
          </p:cNvPr>
          <p:cNvSpPr/>
          <p:nvPr/>
        </p:nvSpPr>
        <p:spPr>
          <a:xfrm>
            <a:off x="584390" y="5631668"/>
            <a:ext cx="2869582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 환경이 잘 이루어져있고 충분한 관리를 받으며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입시 관련 도움도 받을 수 있어서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79F5557-9472-4BD1-B899-7EF4068EC4C1}"/>
              </a:ext>
            </a:extLst>
          </p:cNvPr>
          <p:cNvSpPr/>
          <p:nvPr/>
        </p:nvSpPr>
        <p:spPr>
          <a:xfrm>
            <a:off x="571251" y="4696507"/>
            <a:ext cx="2869582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컴퓨터공학부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0319EA5-9717-4B61-972C-113CBD995490}"/>
              </a:ext>
            </a:extLst>
          </p:cNvPr>
          <p:cNvSpPr/>
          <p:nvPr/>
        </p:nvSpPr>
        <p:spPr>
          <a:xfrm>
            <a:off x="578691" y="6015811"/>
            <a:ext cx="28695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매달 시행되는 모의고사는 실전 감각을 유지하는 데에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전에 진행된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셀프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모의고사반을 통해 전 과목 모의고사를 실제와 비슷한 환경에서 연습할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E593082-6481-4F6A-B92B-8346A473E6D9}"/>
              </a:ext>
            </a:extLst>
          </p:cNvPr>
          <p:cNvGrpSpPr/>
          <p:nvPr/>
        </p:nvGrpSpPr>
        <p:grpSpPr>
          <a:xfrm>
            <a:off x="1434925" y="5096617"/>
            <a:ext cx="1268861" cy="437877"/>
            <a:chOff x="1673193" y="1028412"/>
            <a:chExt cx="1268861" cy="43787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633EAB0-DFA3-4BA6-B207-0157FD9F2E03}"/>
                </a:ext>
              </a:extLst>
            </p:cNvPr>
            <p:cNvSpPr/>
            <p:nvPr/>
          </p:nvSpPr>
          <p:spPr>
            <a:xfrm>
              <a:off x="1673193" y="1028412"/>
              <a:ext cx="1033470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295.5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283.5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F061791-51D1-46D0-A8E6-771553330917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72.7%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1215F3D-2338-4D77-9AD6-3BA2CDF475E5}"/>
              </a:ext>
            </a:extLst>
          </p:cNvPr>
          <p:cNvSpPr/>
          <p:nvPr/>
        </p:nvSpPr>
        <p:spPr>
          <a:xfrm>
            <a:off x="3745498" y="389479"/>
            <a:ext cx="2926296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748EAA7-02CF-495B-ACE2-DC5F1F35C7E9}"/>
              </a:ext>
            </a:extLst>
          </p:cNvPr>
          <p:cNvSpPr/>
          <p:nvPr/>
        </p:nvSpPr>
        <p:spPr>
          <a:xfrm>
            <a:off x="3760286" y="1404617"/>
            <a:ext cx="2911507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바자관과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강의실이 같은 건물에 있다 보니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이동하는데 시간이 거의 들지 않았던 것이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55E3A4B-AFF9-429F-9A95-08CCBF47FCF0}"/>
              </a:ext>
            </a:extLst>
          </p:cNvPr>
          <p:cNvSpPr/>
          <p:nvPr/>
        </p:nvSpPr>
        <p:spPr>
          <a:xfrm>
            <a:off x="3747146" y="469456"/>
            <a:ext cx="2924647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자유전공학부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자연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류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47E493-B077-4758-81C4-7A2A40406166}"/>
              </a:ext>
            </a:extLst>
          </p:cNvPr>
          <p:cNvSpPr/>
          <p:nvPr/>
        </p:nvSpPr>
        <p:spPr>
          <a:xfrm>
            <a:off x="3754586" y="1788760"/>
            <a:ext cx="29115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주기적으로 시행되는 모의고사 덕분에 취약점을 파악할 수 있고 수능 시험에 익숙해질 수 있어서 도움이 많이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플래너를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작성하고 주기적으로 검사 받으며 자칫 흐트러질 수 있는 공부 계획을 다잡을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89D771-1F34-4BF3-9C74-28904085C7EE}"/>
              </a:ext>
            </a:extLst>
          </p:cNvPr>
          <p:cNvGrpSpPr/>
          <p:nvPr/>
        </p:nvGrpSpPr>
        <p:grpSpPr>
          <a:xfrm>
            <a:off x="4688749" y="867455"/>
            <a:ext cx="1268862" cy="461665"/>
            <a:chOff x="1673192" y="1029594"/>
            <a:chExt cx="1268862" cy="461665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5189453-C0F1-4225-AA42-596A927F6C8D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288.5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264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3B50AA7-54C9-45E7-88BC-42031FD8302C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68.1%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04B1D56-2B09-4970-87F3-A80269BB4BAC}"/>
              </a:ext>
            </a:extLst>
          </p:cNvPr>
          <p:cNvSpPr/>
          <p:nvPr/>
        </p:nvSpPr>
        <p:spPr>
          <a:xfrm>
            <a:off x="478072" y="3364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934704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954661" y="1536716"/>
            <a:ext cx="3384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분당에서 최상위권 대입성공이 가능한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분당만의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100" b="1" spc="-100" dirty="0">
                <a:latin typeface="+mn-ea"/>
                <a:ea typeface="+mn-ea"/>
              </a:rPr>
              <a:t>이었습니다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8328"/>
              </p:ext>
            </p:extLst>
          </p:nvPr>
        </p:nvGraphicFramePr>
        <p:xfrm>
          <a:off x="8104412" y="211913"/>
          <a:ext cx="1800000" cy="108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1123305" y="921109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2536669" y="3737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1150744" y="983918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분당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분당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4378550" y="1412776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4370843" y="933754"/>
            <a:ext cx="3012579" cy="495401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4527161" y="3124268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4507403" y="3359353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5707172" y="5603449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5919936" y="5603449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6003545" y="5603449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4314745" y="308032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4474074" y="3086574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6088833" y="560484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5771224" y="489357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5671969" y="1043444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1236916" y="1547159"/>
            <a:ext cx="586974" cy="2045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1198144" y="146504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1172412" y="1731691"/>
            <a:ext cx="651477" cy="2045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1133641" y="16495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BA24BD-7B8B-4C3B-9209-392F16DF26D5}"/>
              </a:ext>
            </a:extLst>
          </p:cNvPr>
          <p:cNvGrpSpPr/>
          <p:nvPr/>
        </p:nvGrpSpPr>
        <p:grpSpPr>
          <a:xfrm>
            <a:off x="1277807" y="2174752"/>
            <a:ext cx="2786097" cy="2128580"/>
            <a:chOff x="1496430" y="2256884"/>
            <a:chExt cx="5185818" cy="3431103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A7E7524-704A-4558-868A-BC9C092EE1A1}"/>
                </a:ext>
              </a:extLst>
            </p:cNvPr>
            <p:cNvSpPr/>
            <p:nvPr/>
          </p:nvSpPr>
          <p:spPr bwMode="auto">
            <a:xfrm>
              <a:off x="2356689" y="2607649"/>
              <a:ext cx="3297939" cy="2880000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모서리가 둥근 직사각형 5">
              <a:extLst>
                <a:ext uri="{FF2B5EF4-FFF2-40B4-BE49-F238E27FC236}">
                  <a16:creationId xmlns:a16="http://schemas.microsoft.com/office/drawing/2014/main" id="{33C308F4-EB45-4982-B6D1-BEE389D4A61E}"/>
                </a:ext>
              </a:extLst>
            </p:cNvPr>
            <p:cNvSpPr/>
            <p:nvPr/>
          </p:nvSpPr>
          <p:spPr bwMode="auto">
            <a:xfrm>
              <a:off x="3116375" y="225688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모서리가 둥근 직사각형 32">
              <a:extLst>
                <a:ext uri="{FF2B5EF4-FFF2-40B4-BE49-F238E27FC236}">
                  <a16:creationId xmlns:a16="http://schemas.microsoft.com/office/drawing/2014/main" id="{E9A31C53-0CDC-49D6-BC08-D9F05C16DF60}"/>
                </a:ext>
              </a:extLst>
            </p:cNvPr>
            <p:cNvSpPr/>
            <p:nvPr/>
          </p:nvSpPr>
          <p:spPr bwMode="auto">
            <a:xfrm>
              <a:off x="1497781" y="346490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모서리가 둥근 직사각형 33">
              <a:extLst>
                <a:ext uri="{FF2B5EF4-FFF2-40B4-BE49-F238E27FC236}">
                  <a16:creationId xmlns:a16="http://schemas.microsoft.com/office/drawing/2014/main" id="{0C1732D1-521D-47F4-A978-99B980441800}"/>
                </a:ext>
              </a:extLst>
            </p:cNvPr>
            <p:cNvSpPr/>
            <p:nvPr/>
          </p:nvSpPr>
          <p:spPr bwMode="auto">
            <a:xfrm>
              <a:off x="4736555" y="346490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모서리가 둥근 직사각형 34">
              <a:extLst>
                <a:ext uri="{FF2B5EF4-FFF2-40B4-BE49-F238E27FC236}">
                  <a16:creationId xmlns:a16="http://schemas.microsoft.com/office/drawing/2014/main" id="{6C3ED4F0-6B62-4F60-8B3B-5D063CFF5794}"/>
                </a:ext>
              </a:extLst>
            </p:cNvPr>
            <p:cNvSpPr/>
            <p:nvPr/>
          </p:nvSpPr>
          <p:spPr bwMode="auto">
            <a:xfrm>
              <a:off x="2072680" y="472514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35">
              <a:extLst>
                <a:ext uri="{FF2B5EF4-FFF2-40B4-BE49-F238E27FC236}">
                  <a16:creationId xmlns:a16="http://schemas.microsoft.com/office/drawing/2014/main" id="{057F74FE-52C1-4FAC-BE7F-880D993C62BE}"/>
                </a:ext>
              </a:extLst>
            </p:cNvPr>
            <p:cNvSpPr/>
            <p:nvPr/>
          </p:nvSpPr>
          <p:spPr bwMode="auto">
            <a:xfrm>
              <a:off x="4165324" y="472514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E7A3C6A-98E0-4554-AE0A-454208471559}"/>
                </a:ext>
              </a:extLst>
            </p:cNvPr>
            <p:cNvSpPr/>
            <p:nvPr/>
          </p:nvSpPr>
          <p:spPr>
            <a:xfrm>
              <a:off x="3296194" y="3791897"/>
              <a:ext cx="1440360" cy="893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pc="-100" dirty="0">
                  <a:latin typeface="+mn-ea"/>
                  <a:ea typeface="+mn-ea"/>
                </a:rPr>
                <a:t>수능에</a:t>
              </a:r>
              <a:endParaRPr lang="en-US" altLang="ko-KR" sz="1000" b="1" spc="-100" dirty="0">
                <a:latin typeface="+mn-ea"/>
                <a:ea typeface="+mn-ea"/>
              </a:endParaRPr>
            </a:p>
            <a:p>
              <a:pPr algn="ctr"/>
              <a:r>
                <a:rPr lang="ko-KR" altLang="en-US" sz="1000" b="1" spc="-100" dirty="0">
                  <a:latin typeface="+mn-ea"/>
                  <a:ea typeface="+mn-ea"/>
                </a:rPr>
                <a:t>최적화된</a:t>
              </a:r>
              <a:r>
                <a:rPr lang="en-US" altLang="ko-KR" sz="1000" b="1" spc="-100" dirty="0">
                  <a:latin typeface="+mn-ea"/>
                  <a:ea typeface="+mn-ea"/>
                </a:rPr>
                <a:t> </a:t>
              </a:r>
              <a:r>
                <a:rPr lang="ko-KR" altLang="en-US" sz="1000" b="1" spc="-100" dirty="0">
                  <a:latin typeface="+mn-ea"/>
                  <a:ea typeface="+mn-ea"/>
                </a:rPr>
                <a:t>시스템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423BAA-921C-404A-A738-B6B72A0C50E5}"/>
                </a:ext>
              </a:extLst>
            </p:cNvPr>
            <p:cNvSpPr txBox="1"/>
            <p:nvPr/>
          </p:nvSpPr>
          <p:spPr>
            <a:xfrm>
              <a:off x="3216286" y="2641675"/>
              <a:ext cx="1654661" cy="496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면학분위기로 소문난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 err="1">
                  <a:solidFill>
                    <a:srgbClr val="0070C0"/>
                  </a:solidFill>
                  <a:latin typeface="+mn-ea"/>
                  <a:ea typeface="+mn-ea"/>
                </a:rPr>
                <a:t>바른공부</a:t>
              </a:r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b="1" spc="-100" dirty="0" err="1">
                  <a:solidFill>
                    <a:srgbClr val="0070C0"/>
                  </a:solidFill>
                  <a:latin typeface="+mn-ea"/>
                  <a:ea typeface="+mn-ea"/>
                </a:rPr>
                <a:t>자습전용관</a:t>
              </a:r>
              <a:endParaRPr lang="en-US" altLang="ko-KR" sz="700" b="1" spc="-100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435C89-EE78-4E8E-9A5C-8F86F4ADB16A}"/>
                </a:ext>
              </a:extLst>
            </p:cNvPr>
            <p:cNvSpPr txBox="1"/>
            <p:nvPr/>
          </p:nvSpPr>
          <p:spPr>
            <a:xfrm>
              <a:off x="3125619" y="2258011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01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68D1775-81FF-4ECB-B66F-96856894B63B}"/>
                </a:ext>
              </a:extLst>
            </p:cNvPr>
            <p:cNvSpPr txBox="1"/>
            <p:nvPr/>
          </p:nvSpPr>
          <p:spPr>
            <a:xfrm>
              <a:off x="4656998" y="3754320"/>
              <a:ext cx="2025250" cy="669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 err="1">
                  <a:latin typeface="+mn-ea"/>
                  <a:ea typeface="+mn-ea"/>
                </a:rPr>
                <a:t>메가스터디</a:t>
              </a:r>
              <a:r>
                <a:rPr lang="ko-KR" altLang="en-US" sz="700" b="1" spc="-100" dirty="0">
                  <a:latin typeface="+mn-ea"/>
                  <a:ea typeface="+mn-ea"/>
                </a:rPr>
                <a:t> </a:t>
              </a:r>
              <a:r>
                <a:rPr lang="ko-KR" altLang="en-US" sz="700" b="1" spc="-100" dirty="0" err="1">
                  <a:latin typeface="+mn-ea"/>
                  <a:ea typeface="+mn-ea"/>
                </a:rPr>
                <a:t>온∙오프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latin typeface="+mn-ea"/>
                  <a:ea typeface="+mn-ea"/>
                </a:rPr>
                <a:t>수능 전문 강사진의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최상위권 수준별 맞춤 단과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B80D000-FB37-43A9-B0B4-4906AD174B1B}"/>
                </a:ext>
              </a:extLst>
            </p:cNvPr>
            <p:cNvSpPr txBox="1"/>
            <p:nvPr/>
          </p:nvSpPr>
          <p:spPr>
            <a:xfrm>
              <a:off x="4745312" y="3467720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02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449D80-9288-41AF-AFC0-C1023471506D}"/>
                </a:ext>
              </a:extLst>
            </p:cNvPr>
            <p:cNvSpPr txBox="1"/>
            <p:nvPr/>
          </p:nvSpPr>
          <p:spPr>
            <a:xfrm>
              <a:off x="4301707" y="4993431"/>
              <a:ext cx="1636331" cy="69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최상위권 전문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latin typeface="+mn-ea"/>
                  <a:ea typeface="+mn-ea"/>
                </a:rPr>
                <a:t>입시 담임선생님의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체계적인 관리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107567C-8803-4F14-909C-ECB7CEBC6E65}"/>
                </a:ext>
              </a:extLst>
            </p:cNvPr>
            <p:cNvSpPr txBox="1"/>
            <p:nvPr/>
          </p:nvSpPr>
          <p:spPr>
            <a:xfrm>
              <a:off x="4161286" y="4732649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03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DC9B7C-ABDE-4D33-B3F5-6B2264674D93}"/>
                </a:ext>
              </a:extLst>
            </p:cNvPr>
            <p:cNvSpPr txBox="1"/>
            <p:nvPr/>
          </p:nvSpPr>
          <p:spPr>
            <a:xfrm>
              <a:off x="2150310" y="5031456"/>
              <a:ext cx="1824138" cy="496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학습 의욕을 높여주는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 err="1">
                  <a:solidFill>
                    <a:srgbClr val="0070C0"/>
                  </a:solidFill>
                  <a:latin typeface="+mn-ea"/>
                  <a:ea typeface="+mn-ea"/>
                </a:rPr>
                <a:t>승반∙강반</a:t>
              </a:r>
              <a:r>
                <a:rPr lang="en-US" altLang="ko-KR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장학 제도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4E24F20-F9E0-442E-A717-D0846C654438}"/>
                </a:ext>
              </a:extLst>
            </p:cNvPr>
            <p:cNvSpPr txBox="1"/>
            <p:nvPr/>
          </p:nvSpPr>
          <p:spPr>
            <a:xfrm>
              <a:off x="2073279" y="4732649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04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AC23514-D542-4876-ADE2-13FCD2A1F65A}"/>
                </a:ext>
              </a:extLst>
            </p:cNvPr>
            <p:cNvSpPr txBox="1"/>
            <p:nvPr/>
          </p:nvSpPr>
          <p:spPr>
            <a:xfrm>
              <a:off x="1528242" y="3770331"/>
              <a:ext cx="1925212" cy="669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최상위권 대학에 합격한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latin typeface="+mn-ea"/>
                  <a:ea typeface="+mn-ea"/>
                </a:rPr>
                <a:t>선배들이 학습한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실전 학습 콘텐츠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8571DC0-9562-436F-B5FE-60CB8454C252}"/>
                </a:ext>
              </a:extLst>
            </p:cNvPr>
            <p:cNvSpPr txBox="1"/>
            <p:nvPr/>
          </p:nvSpPr>
          <p:spPr>
            <a:xfrm>
              <a:off x="1496430" y="3471197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05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1ACC9-14CA-439E-A943-D097DFE72C84}"/>
              </a:ext>
            </a:extLst>
          </p:cNvPr>
          <p:cNvGrpSpPr/>
          <p:nvPr/>
        </p:nvGrpSpPr>
        <p:grpSpPr>
          <a:xfrm>
            <a:off x="4455789" y="2304063"/>
            <a:ext cx="2839818" cy="490775"/>
            <a:chOff x="4389874" y="1717535"/>
            <a:chExt cx="2672601" cy="49077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BE81477-C3EA-4E21-883A-929939C6018E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A517130-09BE-4EE9-A47E-3C21D7CCE8EA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229FC5-A7D3-4DBB-AE8E-6139F8DBFEF0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5FF0BC1-EBE0-459A-A18C-5A1965F16443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ADADF907-C8CF-45CE-8D5E-10D299734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" t="30517" r="3264" b="8426"/>
          <a:stretch/>
        </p:blipFill>
        <p:spPr>
          <a:xfrm>
            <a:off x="4767468" y="3880969"/>
            <a:ext cx="2234742" cy="13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4457053" y="330474"/>
            <a:ext cx="3012579" cy="31781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4427330" y="1154121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급식</a:t>
            </a:r>
            <a:r>
              <a:rPr lang="en-US" altLang="ko-KR" sz="900" spc="-150" dirty="0">
                <a:latin typeface="+mn-ea"/>
                <a:ea typeface="+mn-ea"/>
              </a:rPr>
              <a:t>(</a:t>
            </a:r>
            <a:r>
              <a:rPr lang="ko-KR" altLang="en-US" sz="900" spc="-150" dirty="0">
                <a:latin typeface="+mn-ea"/>
                <a:ea typeface="+mn-ea"/>
              </a:rPr>
              <a:t>식당</a:t>
            </a:r>
            <a:r>
              <a:rPr lang="en-US" altLang="ko-KR" sz="900" spc="-150" dirty="0">
                <a:latin typeface="+mn-ea"/>
                <a:ea typeface="+mn-ea"/>
              </a:rPr>
              <a:t>)</a:t>
            </a:r>
            <a:r>
              <a:rPr lang="ko-KR" altLang="en-US" sz="900" spc="-150" dirty="0">
                <a:latin typeface="+mn-ea"/>
                <a:ea typeface="+mn-ea"/>
              </a:rPr>
              <a:t>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1286068" y="4300318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4520910" y="4386931"/>
            <a:ext cx="289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latin typeface="+mn-ea"/>
                <a:ea typeface="+mn-ea"/>
              </a:rPr>
              <a:t>개방형 구조</a:t>
            </a:r>
            <a:r>
              <a:rPr lang="ko-KR" altLang="en-US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pc="-150" dirty="0">
                <a:latin typeface="+mn-ea"/>
                <a:ea typeface="+mn-ea"/>
              </a:rPr>
            </a:br>
            <a:r>
              <a:rPr lang="ko-KR" altLang="en-US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705365"/>
              </p:ext>
            </p:extLst>
          </p:nvPr>
        </p:nvGraphicFramePr>
        <p:xfrm>
          <a:off x="8104412" y="211913"/>
          <a:ext cx="1800000" cy="256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분당학원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대입성공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9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학원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 2024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페이지 내 동일 영역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https://mrusselbd.megastudy.net/intro/2024/first/index.asp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0358B7-82B4-4AD6-B91E-1E60ADE2BFBC}"/>
              </a:ext>
            </a:extLst>
          </p:cNvPr>
          <p:cNvGrpSpPr/>
          <p:nvPr/>
        </p:nvGrpSpPr>
        <p:grpSpPr>
          <a:xfrm>
            <a:off x="4532667" y="432403"/>
            <a:ext cx="2839818" cy="490775"/>
            <a:chOff x="4389874" y="1717535"/>
            <a:chExt cx="2672601" cy="4907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7DC7CA-26F4-4A37-809F-31ED8A591E39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1F0FDA0-1101-4586-858F-BCA6B7FA7513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BA39118-746A-4AF5-A753-C5B285625F53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FD4D79-46E7-4F24-89A1-A0122CC6A161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E9BD17-8F6E-4CB5-B363-A23EC2A26178}"/>
              </a:ext>
            </a:extLst>
          </p:cNvPr>
          <p:cNvSpPr/>
          <p:nvPr/>
        </p:nvSpPr>
        <p:spPr>
          <a:xfrm>
            <a:off x="1383976" y="3548952"/>
            <a:ext cx="3012579" cy="3182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A33B858-4F45-4293-A6AC-B15A6B2FB014}"/>
              </a:ext>
            </a:extLst>
          </p:cNvPr>
          <p:cNvGrpSpPr/>
          <p:nvPr/>
        </p:nvGrpSpPr>
        <p:grpSpPr>
          <a:xfrm>
            <a:off x="1459590" y="3650881"/>
            <a:ext cx="2839818" cy="490775"/>
            <a:chOff x="4389874" y="1717535"/>
            <a:chExt cx="2672601" cy="49077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196D106-E5E1-4F62-9F88-059B4DC164C9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766BDDE-2EE4-46B5-B3A0-4AE20CF7526B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2FE0F9E-ABDF-4E98-8FCB-0EA083E41C74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A1C2AB-3224-4DBA-A9B0-EF82AB4B1FDB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2387C2-725F-4EB0-A5C4-496303B601DE}"/>
              </a:ext>
            </a:extLst>
          </p:cNvPr>
          <p:cNvSpPr/>
          <p:nvPr/>
        </p:nvSpPr>
        <p:spPr>
          <a:xfrm>
            <a:off x="4465654" y="3559890"/>
            <a:ext cx="3012579" cy="3182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5BB86DC-E6AA-4483-A544-61E93306150C}"/>
              </a:ext>
            </a:extLst>
          </p:cNvPr>
          <p:cNvGrpSpPr/>
          <p:nvPr/>
        </p:nvGrpSpPr>
        <p:grpSpPr>
          <a:xfrm>
            <a:off x="4541268" y="3661819"/>
            <a:ext cx="2839818" cy="490775"/>
            <a:chOff x="4389874" y="1717535"/>
            <a:chExt cx="2672601" cy="49077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193C942-A360-413C-8CEE-5EDB97841EC5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B6B731D-ECD7-4CF7-B43F-5F50A7C3173E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3FEFFD5-80DB-4C2D-8746-9FD3A02C01CD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62D86DE-69BC-4CB1-827A-5E6236C94E8F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32B8693-7A08-413E-8F51-00462BFE3505}"/>
              </a:ext>
            </a:extLst>
          </p:cNvPr>
          <p:cNvSpPr txBox="1"/>
          <p:nvPr/>
        </p:nvSpPr>
        <p:spPr>
          <a:xfrm>
            <a:off x="96540" y="350740"/>
            <a:ext cx="1112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27p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#2 </a:t>
            </a:r>
            <a:r>
              <a:rPr lang="ko-KR" altLang="en-US" dirty="0">
                <a:solidFill>
                  <a:srgbClr val="FF0000"/>
                </a:solidFill>
              </a:rPr>
              <a:t>상세내용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29F810-EE75-4D81-863D-AEC65A2BEB84}"/>
              </a:ext>
            </a:extLst>
          </p:cNvPr>
          <p:cNvSpPr/>
          <p:nvPr/>
        </p:nvSpPr>
        <p:spPr>
          <a:xfrm>
            <a:off x="1387458" y="323922"/>
            <a:ext cx="3012579" cy="31781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B227F73-303F-4875-A6CA-DC46E63B03B2}"/>
              </a:ext>
            </a:extLst>
          </p:cNvPr>
          <p:cNvGrpSpPr/>
          <p:nvPr/>
        </p:nvGrpSpPr>
        <p:grpSpPr>
          <a:xfrm>
            <a:off x="1463072" y="425851"/>
            <a:ext cx="2839818" cy="490775"/>
            <a:chOff x="4389874" y="1717535"/>
            <a:chExt cx="2672601" cy="49077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00BF601-44EB-4A0F-8594-3FC4E4D12308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F243960-9CF1-4252-AB74-6C385D177A78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A3BB12F-95F3-4A59-8E60-3BA752876781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06A2F92-B617-40F7-9B48-68ADAED3DD9C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75F7B48-E76D-470D-B02A-7E2203744C4C}"/>
              </a:ext>
            </a:extLst>
          </p:cNvPr>
          <p:cNvSpPr txBox="1"/>
          <p:nvPr/>
        </p:nvSpPr>
        <p:spPr>
          <a:xfrm>
            <a:off x="1526467" y="1147015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1B3E514-4E18-4B5F-9CCC-A56CE7DF4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9" t="30517" r="3264" b="8426"/>
          <a:stretch/>
        </p:blipFill>
        <p:spPr>
          <a:xfrm>
            <a:off x="1486055" y="1716769"/>
            <a:ext cx="2813353" cy="1559223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6294E4-F371-414D-8BD3-96FA6A32478B}"/>
              </a:ext>
            </a:extLst>
          </p:cNvPr>
          <p:cNvSpPr/>
          <p:nvPr/>
        </p:nvSpPr>
        <p:spPr>
          <a:xfrm>
            <a:off x="3228658" y="169223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6F3AFEA-5648-4BF5-BCED-B386E78936A8}"/>
              </a:ext>
            </a:extLst>
          </p:cNvPr>
          <p:cNvSpPr/>
          <p:nvPr/>
        </p:nvSpPr>
        <p:spPr>
          <a:xfrm>
            <a:off x="1433627" y="165002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6C082BA-7702-4573-B4BC-59BB3427D9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4" t="30562" r="3399" b="8131"/>
          <a:stretch/>
        </p:blipFill>
        <p:spPr>
          <a:xfrm>
            <a:off x="4540620" y="1722867"/>
            <a:ext cx="2831865" cy="1601985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4503222" y="16565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6298253" y="16987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29E6DD-0FBC-4635-B475-7B419D4587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04" b="2725"/>
          <a:stretch/>
        </p:blipFill>
        <p:spPr>
          <a:xfrm>
            <a:off x="1526467" y="5103617"/>
            <a:ext cx="2720487" cy="143046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3174819" y="504170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2690CF-B402-4B69-9034-E7CEEF9FC307}"/>
              </a:ext>
            </a:extLst>
          </p:cNvPr>
          <p:cNvSpPr/>
          <p:nvPr/>
        </p:nvSpPr>
        <p:spPr>
          <a:xfrm>
            <a:off x="1416282" y="5015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7DB70A-283A-458F-AAEB-41292F272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7" r="-1"/>
          <a:stretch/>
        </p:blipFill>
        <p:spPr>
          <a:xfrm>
            <a:off x="4604415" y="5065892"/>
            <a:ext cx="2732082" cy="1461633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E43C2A-74F1-4933-811E-B8B8D2F868F9}"/>
              </a:ext>
            </a:extLst>
          </p:cNvPr>
          <p:cNvSpPr/>
          <p:nvPr/>
        </p:nvSpPr>
        <p:spPr>
          <a:xfrm>
            <a:off x="6256497" y="505264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CB0C99-70B0-4391-B2CD-E5EE333FD9F9}"/>
              </a:ext>
            </a:extLst>
          </p:cNvPr>
          <p:cNvSpPr/>
          <p:nvPr/>
        </p:nvSpPr>
        <p:spPr>
          <a:xfrm>
            <a:off x="4591072" y="4965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080167"/>
              </p:ext>
            </p:extLst>
          </p:nvPr>
        </p:nvGraphicFramePr>
        <p:xfrm>
          <a:off x="8104412" y="211913"/>
          <a:ext cx="1800000" cy="662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강사진 순서와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강사진 노출 순서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강민철 김태진 김현석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류현준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변도일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신용선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심찬우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이원준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정미나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강영찬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김기현 김성은 문지현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민동휘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송태주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신성규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양승진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이상훈 장영진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황수환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고수현 김선덕 김지영 문호상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위대영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이열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임종윤 장원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조정식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김종웅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윤리와사상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강라현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강상식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김종익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한국지리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세계지리 민정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경제 우영호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정치와법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김용택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손고운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 이민기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 최적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강민웅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김성재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김동준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정우정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정훈구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생명과학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박지향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생명과학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한종철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지구과학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엄영대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지구과학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함석진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논술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박기호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변준한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장진석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수리논술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배기은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수리논술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송명관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수리논술 전상헌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227142" y="2090240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21182"/>
              </p:ext>
            </p:extLst>
          </p:nvPr>
        </p:nvGraphicFramePr>
        <p:xfrm>
          <a:off x="4413472" y="309960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1254559" y="1034246"/>
            <a:ext cx="3012579" cy="46805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2683551" y="4714482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09886" y="1698412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3851"/>
              </p:ext>
            </p:extLst>
          </p:nvPr>
        </p:nvGraphicFramePr>
        <p:xfrm>
          <a:off x="4413472" y="1448618"/>
          <a:ext cx="285241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4333389" y="103424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5788876" y="4354442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902953-3AE0-45E4-AFA3-208DF83E3BD3}"/>
              </a:ext>
            </a:extLst>
          </p:cNvPr>
          <p:cNvGrpSpPr/>
          <p:nvPr/>
        </p:nvGrpSpPr>
        <p:grpSpPr>
          <a:xfrm>
            <a:off x="1274549" y="1116352"/>
            <a:ext cx="2957766" cy="490075"/>
            <a:chOff x="303685" y="4804535"/>
            <a:chExt cx="7560000" cy="49007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56D05A-D928-4756-8984-391F3846983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분당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B1ABA57-43B2-4FF1-91A2-D06EC4E8E320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6E81FFC-B093-4866-BAAA-1BE4A807A50F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분당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CB682A-019A-4CA1-B126-A84C40E1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80" y="3293226"/>
            <a:ext cx="2919735" cy="192850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1903998" y="5172258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1274549" y="32983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94156"/>
              </p:ext>
            </p:extLst>
          </p:nvPr>
        </p:nvGraphicFramePr>
        <p:xfrm>
          <a:off x="8131317" y="211913"/>
          <a:ext cx="1774683" cy="396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b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https://russelbd.megastudy.net/russel/campus_common/russel_danka/russel_danka_new.asp?idx=1482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공지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접수방법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온라인 접수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원서접수 바로가기 버튼 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추후 전달 예정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개의 탭으로 구성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 클릭 시 해당 영역으로 앵커 처리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43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아래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연결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https://russel.megastudy.net/popup/popup_sms_alarm.asp?EM_NUM=118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9133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B37224A-850C-4D6A-84F5-C34391A99859}"/>
              </a:ext>
            </a:extLst>
          </p:cNvPr>
          <p:cNvSpPr txBox="1"/>
          <p:nvPr/>
        </p:nvSpPr>
        <p:spPr>
          <a:xfrm>
            <a:off x="57151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러셀 분당에서 경쟁하는 것이</a:t>
            </a: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 성공의 경쟁력입니다</a:t>
            </a:r>
            <a:endParaRPr lang="en-US" altLang="ko-KR" sz="1400" spc="-150" dirty="0"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0A7B4-5905-48AC-BDD3-656A32340E09}"/>
              </a:ext>
            </a:extLst>
          </p:cNvPr>
          <p:cNvSpPr txBox="1"/>
          <p:nvPr/>
        </p:nvSpPr>
        <p:spPr>
          <a:xfrm>
            <a:off x="57150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</a:t>
            </a:r>
            <a:r>
              <a:rPr lang="ko-KR" altLang="en-US" sz="4400" b="1" spc="-150" dirty="0" err="1">
                <a:latin typeface="+mn-ea"/>
                <a:ea typeface="+mn-ea"/>
              </a:rPr>
              <a:t>정규반</a:t>
            </a:r>
            <a:endParaRPr lang="ko-KR" altLang="en-US" sz="4400" b="1" spc="-150" dirty="0"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7B3591-2FCF-4365-8C5E-13E07B33FE95}"/>
              </a:ext>
            </a:extLst>
          </p:cNvPr>
          <p:cNvSpPr txBox="1"/>
          <p:nvPr/>
        </p:nvSpPr>
        <p:spPr>
          <a:xfrm>
            <a:off x="57149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55B1596-2AD7-4CDF-B169-3233A7240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20718"/>
              </p:ext>
            </p:extLst>
          </p:nvPr>
        </p:nvGraphicFramePr>
        <p:xfrm>
          <a:off x="57150" y="4152118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분당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분당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3FCE2829-D3EB-41B0-BEA9-FA90E7E0127F}"/>
              </a:ext>
            </a:extLst>
          </p:cNvPr>
          <p:cNvGrpSpPr/>
          <p:nvPr/>
        </p:nvGrpSpPr>
        <p:grpSpPr>
          <a:xfrm>
            <a:off x="2090237" y="3487226"/>
            <a:ext cx="4604427" cy="302689"/>
            <a:chOff x="2641809" y="3487226"/>
            <a:chExt cx="4604427" cy="302689"/>
          </a:xfrm>
        </p:grpSpPr>
        <p:sp>
          <p:nvSpPr>
            <p:cNvPr id="45" name="모서리가 둥근 직사각형 31">
              <a:extLst>
                <a:ext uri="{FF2B5EF4-FFF2-40B4-BE49-F238E27FC236}">
                  <a16:creationId xmlns:a16="http://schemas.microsoft.com/office/drawing/2014/main" id="{1205EFD9-D162-4274-83ED-E1B3DCDE9480}"/>
                </a:ext>
              </a:extLst>
            </p:cNvPr>
            <p:cNvSpPr/>
            <p:nvPr/>
          </p:nvSpPr>
          <p:spPr bwMode="auto">
            <a:xfrm>
              <a:off x="4539811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52CA21-6F5F-4215-A3CC-EF361433D037}"/>
                </a:ext>
              </a:extLst>
            </p:cNvPr>
            <p:cNvSpPr txBox="1"/>
            <p:nvPr/>
          </p:nvSpPr>
          <p:spPr>
            <a:xfrm>
              <a:off x="5259451" y="3501883"/>
              <a:ext cx="8931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온라인 접수</a:t>
              </a:r>
            </a:p>
          </p:txBody>
        </p:sp>
        <p:sp>
          <p:nvSpPr>
            <p:cNvPr id="47" name="모서리가 둥근 직사각형 26">
              <a:extLst>
                <a:ext uri="{FF2B5EF4-FFF2-40B4-BE49-F238E27FC236}">
                  <a16:creationId xmlns:a16="http://schemas.microsoft.com/office/drawing/2014/main" id="{A9898BB0-C24D-40C6-97C9-B3184608E944}"/>
                </a:ext>
              </a:extLst>
            </p:cNvPr>
            <p:cNvSpPr/>
            <p:nvPr/>
          </p:nvSpPr>
          <p:spPr bwMode="auto">
            <a:xfrm>
              <a:off x="2641809" y="349141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216FCF-2885-4F18-8D92-09AFFFBC25E1}"/>
                </a:ext>
              </a:extLst>
            </p:cNvPr>
            <p:cNvSpPr txBox="1"/>
            <p:nvPr/>
          </p:nvSpPr>
          <p:spPr>
            <a:xfrm>
              <a:off x="3361889" y="3487226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>
                  <a:latin typeface="+mn-ea"/>
                  <a:ea typeface="+mn-ea"/>
                </a:rPr>
                <a:t>추후 공지</a:t>
              </a:r>
            </a:p>
          </p:txBody>
        </p:sp>
        <p:sp>
          <p:nvSpPr>
            <p:cNvPr id="51" name="모서리가 둥근 직사각형 22">
              <a:extLst>
                <a:ext uri="{FF2B5EF4-FFF2-40B4-BE49-F238E27FC236}">
                  <a16:creationId xmlns:a16="http://schemas.microsoft.com/office/drawing/2014/main" id="{D8AAFC30-A67E-4D70-9091-924657244F86}"/>
                </a:ext>
              </a:extLst>
            </p:cNvPr>
            <p:cNvSpPr/>
            <p:nvPr/>
          </p:nvSpPr>
          <p:spPr bwMode="auto">
            <a:xfrm>
              <a:off x="6131743" y="3526918"/>
              <a:ext cx="1114493" cy="23836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원서접수 </a:t>
              </a:r>
              <a:r>
                <a:rPr lang="ko-KR" altLang="en-US" b="1" spc="-100" dirty="0" err="1">
                  <a:solidFill>
                    <a:schemeClr val="bg1"/>
                  </a:solidFill>
                  <a:latin typeface="+mn-ea"/>
                </a:rPr>
                <a:t>바로가기</a:t>
              </a:r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1"/>
                  </a:solidFill>
                  <a:latin typeface="+mn-ea"/>
                </a:rPr>
                <a:t>&gt;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037AA7-091F-4B76-AF39-0EFE3AB40BB6}"/>
              </a:ext>
            </a:extLst>
          </p:cNvPr>
          <p:cNvSpPr/>
          <p:nvPr/>
        </p:nvSpPr>
        <p:spPr>
          <a:xfrm>
            <a:off x="1928664" y="3458830"/>
            <a:ext cx="4817206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DAA749-FF6B-421C-B2EE-CE3747A120AD}"/>
              </a:ext>
            </a:extLst>
          </p:cNvPr>
          <p:cNvSpPr/>
          <p:nvPr/>
        </p:nvSpPr>
        <p:spPr>
          <a:xfrm>
            <a:off x="1858801" y="33737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190BC7A-B493-4D5E-9607-719ACB6E0FF7}"/>
              </a:ext>
            </a:extLst>
          </p:cNvPr>
          <p:cNvSpPr/>
          <p:nvPr/>
        </p:nvSpPr>
        <p:spPr>
          <a:xfrm>
            <a:off x="551966" y="4359525"/>
            <a:ext cx="518385" cy="2159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F2A5C8-5165-4591-AA0D-0B2758747612}"/>
              </a:ext>
            </a:extLst>
          </p:cNvPr>
          <p:cNvSpPr/>
          <p:nvPr/>
        </p:nvSpPr>
        <p:spPr>
          <a:xfrm>
            <a:off x="479814" y="42833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F45DC21-AC9D-40E7-B89C-192CE100608C}"/>
              </a:ext>
            </a:extLst>
          </p:cNvPr>
          <p:cNvSpPr/>
          <p:nvPr/>
        </p:nvSpPr>
        <p:spPr>
          <a:xfrm>
            <a:off x="4147595" y="4368071"/>
            <a:ext cx="518385" cy="2159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2E6251E-59F6-4A3F-B799-4FD7F705EE15}"/>
              </a:ext>
            </a:extLst>
          </p:cNvPr>
          <p:cNvSpPr/>
          <p:nvPr/>
        </p:nvSpPr>
        <p:spPr>
          <a:xfrm>
            <a:off x="4075443" y="42918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D2036C8-C097-44D4-8123-169A1D6B60F6}"/>
              </a:ext>
            </a:extLst>
          </p:cNvPr>
          <p:cNvSpPr/>
          <p:nvPr/>
        </p:nvSpPr>
        <p:spPr>
          <a:xfrm>
            <a:off x="3720772" y="2822368"/>
            <a:ext cx="720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F2475D-A056-4058-A932-F54E9E5FEC77}"/>
              </a:ext>
            </a:extLst>
          </p:cNvPr>
          <p:cNvSpPr/>
          <p:nvPr/>
        </p:nvSpPr>
        <p:spPr>
          <a:xfrm>
            <a:off x="3648621" y="27461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790A6DE-5922-4204-B06E-C322D81DB644}"/>
              </a:ext>
            </a:extLst>
          </p:cNvPr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453BA9-6CA1-4B12-BC20-C6440386277E}"/>
              </a:ext>
            </a:extLst>
          </p:cNvPr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9E26C6-F517-4E79-8A3E-195D16E1195A}"/>
              </a:ext>
            </a:extLst>
          </p:cNvPr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324868-C6D4-4480-BA7E-1302E0E653A0}"/>
              </a:ext>
            </a:extLst>
          </p:cNvPr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6D64947-8790-4B91-BF9B-AB1103CD59B8}"/>
              </a:ext>
            </a:extLst>
          </p:cNvPr>
          <p:cNvSpPr/>
          <p:nvPr/>
        </p:nvSpPr>
        <p:spPr>
          <a:xfrm>
            <a:off x="6545922" y="18606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69FF5F6-866D-427E-9FF7-3947B97A0AC6}"/>
              </a:ext>
            </a:extLst>
          </p:cNvPr>
          <p:cNvSpPr/>
          <p:nvPr/>
        </p:nvSpPr>
        <p:spPr bwMode="auto">
          <a:xfrm>
            <a:off x="1485879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1F4A2CA-466E-44C4-AC9C-F6B61960AFAF}"/>
              </a:ext>
            </a:extLst>
          </p:cNvPr>
          <p:cNvSpPr/>
          <p:nvPr/>
        </p:nvSpPr>
        <p:spPr>
          <a:xfrm>
            <a:off x="57149" y="40759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A6394B-E2BA-4B0A-83E8-C2E6D9DD8E6F}"/>
              </a:ext>
            </a:extLst>
          </p:cNvPr>
          <p:cNvSpPr/>
          <p:nvPr/>
        </p:nvSpPr>
        <p:spPr bwMode="auto">
          <a:xfrm>
            <a:off x="6611067" y="2067914"/>
            <a:ext cx="1376823" cy="785022"/>
          </a:xfrm>
          <a:prstGeom prst="rect">
            <a:avLst/>
          </a:prstGeom>
          <a:solidFill>
            <a:schemeClr val="tx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학원 문자 수신</a:t>
            </a:r>
            <a:endParaRPr lang="en-US" altLang="ko-KR" sz="1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알리미</a:t>
            </a:r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신청</a:t>
            </a:r>
            <a:endParaRPr lang="en-US" altLang="ko-KR" sz="1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N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정규반소식을</a:t>
            </a:r>
            <a:endParaRPr lang="en-US" altLang="ko-KR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빠르게 받아보세요</a:t>
            </a:r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F3DC78-47D5-40AA-A05B-5BB2940F886C}"/>
              </a:ext>
            </a:extLst>
          </p:cNvPr>
          <p:cNvSpPr/>
          <p:nvPr/>
        </p:nvSpPr>
        <p:spPr>
          <a:xfrm>
            <a:off x="6535337" y="27461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97787"/>
              </p:ext>
            </p:extLst>
          </p:nvPr>
        </p:nvGraphicFramePr>
        <p:xfrm>
          <a:off x="8104412" y="211913"/>
          <a:ext cx="1800000" cy="120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아래 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연결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https://mrusselbd.megastudy.net/common/russel_danka/russel_danka.asp?idx=1482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473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292924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227142" y="2090240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13472" y="309960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1254559" y="1034246"/>
            <a:ext cx="3012579" cy="46805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2683551" y="4714482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09886" y="1698412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13472" y="1448618"/>
          <a:ext cx="285241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4333389" y="103424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5788876" y="4354442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4353463" y="274281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4355029" y="43125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902953-3AE0-45E4-AFA3-208DF83E3BD3}"/>
              </a:ext>
            </a:extLst>
          </p:cNvPr>
          <p:cNvGrpSpPr/>
          <p:nvPr/>
        </p:nvGrpSpPr>
        <p:grpSpPr>
          <a:xfrm>
            <a:off x="1274549" y="1116352"/>
            <a:ext cx="2957766" cy="490075"/>
            <a:chOff x="303685" y="4804535"/>
            <a:chExt cx="7560000" cy="49007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56D05A-D928-4756-8984-391F3846983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분당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B1ABA57-43B2-4FF1-91A2-D06EC4E8E320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6E81FFC-B093-4866-BAAA-1BE4A807A50F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분당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CB682A-019A-4CA1-B126-A84C40E1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80" y="3293226"/>
            <a:ext cx="2919735" cy="192850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1903998" y="5172258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FC7D43-5B5D-4C76-8487-C5EDD98BF62D}"/>
              </a:ext>
            </a:extLst>
          </p:cNvPr>
          <p:cNvSpPr/>
          <p:nvPr/>
        </p:nvSpPr>
        <p:spPr bwMode="auto">
          <a:xfrm>
            <a:off x="4627261" y="2601818"/>
            <a:ext cx="1308749" cy="2045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69AC3B-6BD4-46E6-8013-A7EB9D34F615}"/>
              </a:ext>
            </a:extLst>
          </p:cNvPr>
          <p:cNvSpPr/>
          <p:nvPr/>
        </p:nvSpPr>
        <p:spPr>
          <a:xfrm>
            <a:off x="4522547" y="2516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12108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690887" y="1119291"/>
            <a:ext cx="30125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담임으로서의</a:t>
            </a:r>
            <a:r>
              <a:rPr lang="ko-KR" altLang="en-US" sz="9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900" spc="-100" dirty="0" err="1">
                <a:latin typeface="+mn-ea"/>
                <a:ea typeface="+mn-ea"/>
              </a:rPr>
              <a:t>를</a:t>
            </a:r>
            <a:r>
              <a:rPr lang="ko-KR" altLang="en-US" sz="900" spc="-100" dirty="0">
                <a:latin typeface="+mn-ea"/>
                <a:ea typeface="+mn-ea"/>
              </a:rPr>
              <a:t>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783081"/>
              </p:ext>
            </p:extLst>
          </p:nvPr>
        </p:nvGraphicFramePr>
        <p:xfrm>
          <a:off x="8104412" y="211913"/>
          <a:ext cx="1800000" cy="150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149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 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02248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645541" y="479319"/>
            <a:ext cx="3012579" cy="581576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2120564" y="5294793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1845610" y="64765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714240" y="2076347"/>
            <a:ext cx="2870285" cy="385053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916241" y="2616518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5EF7B80-490C-4D03-B1E1-7FBE24609A72}"/>
              </a:ext>
            </a:extLst>
          </p:cNvPr>
          <p:cNvSpPr/>
          <p:nvPr/>
        </p:nvSpPr>
        <p:spPr>
          <a:xfrm>
            <a:off x="888409" y="3099482"/>
            <a:ext cx="6800573" cy="2924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24060F4-6340-469E-A2F0-D03E0857B2BF}"/>
              </a:ext>
            </a:extLst>
          </p:cNvPr>
          <p:cNvSpPr/>
          <p:nvPr/>
        </p:nvSpPr>
        <p:spPr>
          <a:xfrm>
            <a:off x="786120" y="30343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3" name="순서도: 수행의 시작/종료 82">
            <a:extLst>
              <a:ext uri="{FF2B5EF4-FFF2-40B4-BE49-F238E27FC236}">
                <a16:creationId xmlns:a16="http://schemas.microsoft.com/office/drawing/2014/main" id="{C4D7D1A7-748C-46B9-B394-2F6B4A36B5FF}"/>
              </a:ext>
            </a:extLst>
          </p:cNvPr>
          <p:cNvSpPr/>
          <p:nvPr/>
        </p:nvSpPr>
        <p:spPr>
          <a:xfrm>
            <a:off x="1943227" y="606077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62BCA0D-0751-4F46-8397-BD2F8E26C673}"/>
              </a:ext>
            </a:extLst>
          </p:cNvPr>
          <p:cNvSpPr>
            <a:spLocks noChangeAspect="1"/>
          </p:cNvSpPr>
          <p:nvPr/>
        </p:nvSpPr>
        <p:spPr>
          <a:xfrm>
            <a:off x="2155991" y="606077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1436633-9FA5-41AF-B947-1203686F4284}"/>
              </a:ext>
            </a:extLst>
          </p:cNvPr>
          <p:cNvSpPr>
            <a:spLocks noChangeAspect="1"/>
          </p:cNvSpPr>
          <p:nvPr/>
        </p:nvSpPr>
        <p:spPr>
          <a:xfrm>
            <a:off x="2239600" y="606077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모서리가 둥근 직사각형 28">
            <a:extLst>
              <a:ext uri="{FF2B5EF4-FFF2-40B4-BE49-F238E27FC236}">
                <a16:creationId xmlns:a16="http://schemas.microsoft.com/office/drawing/2014/main" id="{C0099398-5938-4D4C-8DEE-038C7689412C}"/>
              </a:ext>
            </a:extLst>
          </p:cNvPr>
          <p:cNvSpPr/>
          <p:nvPr/>
        </p:nvSpPr>
        <p:spPr bwMode="auto">
          <a:xfrm>
            <a:off x="3146098" y="3135557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30">
            <a:extLst>
              <a:ext uri="{FF2B5EF4-FFF2-40B4-BE49-F238E27FC236}">
                <a16:creationId xmlns:a16="http://schemas.microsoft.com/office/drawing/2014/main" id="{E4032EAD-CA21-47B4-BC7F-DCDD93EEFF40}"/>
              </a:ext>
            </a:extLst>
          </p:cNvPr>
          <p:cNvSpPr/>
          <p:nvPr/>
        </p:nvSpPr>
        <p:spPr bwMode="auto">
          <a:xfrm>
            <a:off x="908507" y="3135557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2ED51A3-E0F2-4C24-B97C-D3289FA38BCC}"/>
              </a:ext>
            </a:extLst>
          </p:cNvPr>
          <p:cNvCxnSpPr/>
          <p:nvPr/>
        </p:nvCxnSpPr>
        <p:spPr bwMode="auto">
          <a:xfrm>
            <a:off x="996521" y="4863749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08C701-6345-4DD3-8527-5760CA1A1C0D}"/>
              </a:ext>
            </a:extLst>
          </p:cNvPr>
          <p:cNvSpPr txBox="1"/>
          <p:nvPr/>
        </p:nvSpPr>
        <p:spPr>
          <a:xfrm>
            <a:off x="996521" y="4583337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 전략 제시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99F8B1-CBAF-415E-8B5B-D44FD743C78A}"/>
              </a:ext>
            </a:extLst>
          </p:cNvPr>
          <p:cNvSpPr txBox="1"/>
          <p:nvPr/>
        </p:nvSpPr>
        <p:spPr>
          <a:xfrm>
            <a:off x="996521" y="4943377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 </a:t>
            </a:r>
            <a:r>
              <a:rPr lang="ko-KR" altLang="en-US" sz="900" spc="-100" dirty="0" err="1">
                <a:latin typeface="+mn-ea"/>
                <a:ea typeface="+mn-ea"/>
              </a:rPr>
              <a:t>부터</a:t>
            </a:r>
            <a:r>
              <a:rPr lang="ko-KR" altLang="en-US" sz="900" spc="-100" dirty="0">
                <a:latin typeface="+mn-ea"/>
                <a:ea typeface="+mn-ea"/>
              </a:rPr>
              <a:t> 모의고사 까지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28EA18E-B6A0-44A8-9626-BB9BC2E891CD}"/>
              </a:ext>
            </a:extLst>
          </p:cNvPr>
          <p:cNvCxnSpPr/>
          <p:nvPr/>
        </p:nvCxnSpPr>
        <p:spPr bwMode="auto">
          <a:xfrm>
            <a:off x="3234112" y="4863749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F9AB64F-844D-437A-9011-DDF58CF64172}"/>
              </a:ext>
            </a:extLst>
          </p:cNvPr>
          <p:cNvSpPr txBox="1"/>
          <p:nvPr/>
        </p:nvSpPr>
        <p:spPr>
          <a:xfrm>
            <a:off x="3234112" y="4583337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EB409A-11BA-40A7-BEAE-1F5558605B50}"/>
              </a:ext>
            </a:extLst>
          </p:cNvPr>
          <p:cNvSpPr txBox="1"/>
          <p:nvPr/>
        </p:nvSpPr>
        <p:spPr>
          <a:xfrm>
            <a:off x="3234112" y="4943377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50" name="모서리가 둥근 직사각형 37">
            <a:extLst>
              <a:ext uri="{FF2B5EF4-FFF2-40B4-BE49-F238E27FC236}">
                <a16:creationId xmlns:a16="http://schemas.microsoft.com/office/drawing/2014/main" id="{0266C544-85D7-447E-B2A1-ABDB33EE37B6}"/>
              </a:ext>
            </a:extLst>
          </p:cNvPr>
          <p:cNvSpPr/>
          <p:nvPr/>
        </p:nvSpPr>
        <p:spPr bwMode="auto">
          <a:xfrm>
            <a:off x="5373227" y="3135557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A6FB160-B3D7-4082-8156-7D82BF7EBC9B}"/>
              </a:ext>
            </a:extLst>
          </p:cNvPr>
          <p:cNvCxnSpPr/>
          <p:nvPr/>
        </p:nvCxnSpPr>
        <p:spPr bwMode="auto">
          <a:xfrm>
            <a:off x="5461241" y="4863749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DDCAEC-3ADE-4E3B-9131-02C1C6508B53}"/>
              </a:ext>
            </a:extLst>
          </p:cNvPr>
          <p:cNvSpPr txBox="1"/>
          <p:nvPr/>
        </p:nvSpPr>
        <p:spPr>
          <a:xfrm>
            <a:off x="5461241" y="4583337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852764-AC61-415B-8C65-6AF39A932724}"/>
              </a:ext>
            </a:extLst>
          </p:cNvPr>
          <p:cNvSpPr txBox="1"/>
          <p:nvPr/>
        </p:nvSpPr>
        <p:spPr>
          <a:xfrm>
            <a:off x="5461241" y="4943377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6D2B33D-3CD2-4D48-9E61-45B5AD577E70}"/>
              </a:ext>
            </a:extLst>
          </p:cNvPr>
          <p:cNvSpPr/>
          <p:nvPr/>
        </p:nvSpPr>
        <p:spPr>
          <a:xfrm>
            <a:off x="996521" y="3233216"/>
            <a:ext cx="6536624" cy="12704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B8F1B7D-3DF1-4C2F-8408-E869A6D7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" t="12015" r="67393" b="49520"/>
          <a:stretch/>
        </p:blipFill>
        <p:spPr>
          <a:xfrm>
            <a:off x="3238164" y="3346339"/>
            <a:ext cx="1932042" cy="109180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06F7ADB-94BF-4C60-A083-A71620EF0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3" t="12756" r="34886" b="49520"/>
          <a:stretch/>
        </p:blipFill>
        <p:spPr>
          <a:xfrm>
            <a:off x="5507605" y="3408063"/>
            <a:ext cx="1920896" cy="105472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88FD839-D5AD-4549-A989-06955F4D5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93" t="11734" r="2717" b="49520"/>
          <a:stretch/>
        </p:blipFill>
        <p:spPr>
          <a:xfrm>
            <a:off x="1017555" y="3377116"/>
            <a:ext cx="1919221" cy="108233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BFBE69E8-00B0-489D-8F0A-2746356A3417}"/>
              </a:ext>
            </a:extLst>
          </p:cNvPr>
          <p:cNvSpPr/>
          <p:nvPr/>
        </p:nvSpPr>
        <p:spPr>
          <a:xfrm>
            <a:off x="918504" y="32556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5EDD8B4-82CE-4BAA-8EE3-94043371210D}"/>
              </a:ext>
            </a:extLst>
          </p:cNvPr>
          <p:cNvSpPr/>
          <p:nvPr/>
        </p:nvSpPr>
        <p:spPr>
          <a:xfrm>
            <a:off x="1889558" y="333466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1722CAE-03C4-488A-8127-B402E70AA96F}"/>
              </a:ext>
            </a:extLst>
          </p:cNvPr>
          <p:cNvSpPr/>
          <p:nvPr/>
        </p:nvSpPr>
        <p:spPr>
          <a:xfrm>
            <a:off x="4108589" y="335520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0C5DAE-5E07-48C6-BE0F-A79AB2AAD7A0}"/>
              </a:ext>
            </a:extLst>
          </p:cNvPr>
          <p:cNvSpPr/>
          <p:nvPr/>
        </p:nvSpPr>
        <p:spPr>
          <a:xfrm>
            <a:off x="6365434" y="333005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29870"/>
              </p:ext>
            </p:extLst>
          </p:nvPr>
        </p:nvGraphicFramePr>
        <p:xfrm>
          <a:off x="8104412" y="211913"/>
          <a:ext cx="1800000" cy="150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 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1019010" y="2618649"/>
            <a:ext cx="23711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225803-A93A-4AB2-8C5D-5C5E246D8C7E}"/>
              </a:ext>
            </a:extLst>
          </p:cNvPr>
          <p:cNvSpPr txBox="1"/>
          <p:nvPr/>
        </p:nvSpPr>
        <p:spPr>
          <a:xfrm>
            <a:off x="774583" y="1096620"/>
            <a:ext cx="30125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담임으로서의</a:t>
            </a:r>
            <a:r>
              <a:rPr lang="ko-KR" altLang="en-US" sz="9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900" spc="-100" dirty="0" err="1">
                <a:latin typeface="+mn-ea"/>
                <a:ea typeface="+mn-ea"/>
              </a:rPr>
              <a:t>를</a:t>
            </a:r>
            <a:r>
              <a:rPr lang="ko-KR" altLang="en-US" sz="900" spc="-100" dirty="0">
                <a:latin typeface="+mn-ea"/>
                <a:ea typeface="+mn-ea"/>
              </a:rPr>
              <a:t>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44084D-2F73-491F-B2BE-2C952A2221C7}"/>
              </a:ext>
            </a:extLst>
          </p:cNvPr>
          <p:cNvSpPr/>
          <p:nvPr/>
        </p:nvSpPr>
        <p:spPr>
          <a:xfrm>
            <a:off x="729237" y="456647"/>
            <a:ext cx="3012579" cy="61206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Fill">
            <a:extLst>
              <a:ext uri="{FF2B5EF4-FFF2-40B4-BE49-F238E27FC236}">
                <a16:creationId xmlns:a16="http://schemas.microsoft.com/office/drawing/2014/main" id="{99B1F804-87F4-4D17-B8BE-C701D9D2740D}"/>
              </a:ext>
            </a:extLst>
          </p:cNvPr>
          <p:cNvSpPr>
            <a:spLocks/>
          </p:cNvSpPr>
          <p:nvPr/>
        </p:nvSpPr>
        <p:spPr bwMode="auto">
          <a:xfrm rot="5400000">
            <a:off x="2100572" y="556568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82BB714-A646-4DB3-9883-AFF50986CAD2}"/>
              </a:ext>
            </a:extLst>
          </p:cNvPr>
          <p:cNvSpPr txBox="1"/>
          <p:nvPr/>
        </p:nvSpPr>
        <p:spPr>
          <a:xfrm>
            <a:off x="1929306" y="6249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079EFF5-8689-4A19-A06C-2FB42DCED969}"/>
              </a:ext>
            </a:extLst>
          </p:cNvPr>
          <p:cNvGrpSpPr/>
          <p:nvPr/>
        </p:nvGrpSpPr>
        <p:grpSpPr>
          <a:xfrm>
            <a:off x="797936" y="2053676"/>
            <a:ext cx="2870285" cy="385053"/>
            <a:chOff x="1101232" y="1844825"/>
            <a:chExt cx="5940000" cy="360001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6845742-D3F4-47AE-9F69-B8A506F855A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269B009-14D5-4633-ADE6-6F54A55A9F35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A20BB8-A263-4A33-AAFA-D5A460CD8C7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47FB302-5CAA-4B6E-9101-4DCEAED94EE9}"/>
              </a:ext>
            </a:extLst>
          </p:cNvPr>
          <p:cNvSpPr/>
          <p:nvPr/>
        </p:nvSpPr>
        <p:spPr>
          <a:xfrm>
            <a:off x="1041779" y="3243374"/>
            <a:ext cx="6800573" cy="2924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순서도: 수행의 시작/종료 148">
            <a:extLst>
              <a:ext uri="{FF2B5EF4-FFF2-40B4-BE49-F238E27FC236}">
                <a16:creationId xmlns:a16="http://schemas.microsoft.com/office/drawing/2014/main" id="{E6FB0C1C-C5F8-4E6B-BCB6-C90E166225A0}"/>
              </a:ext>
            </a:extLst>
          </p:cNvPr>
          <p:cNvSpPr/>
          <p:nvPr/>
        </p:nvSpPr>
        <p:spPr>
          <a:xfrm>
            <a:off x="2075705" y="622305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22897F-ECD8-4277-9077-4A12B314032A}"/>
              </a:ext>
            </a:extLst>
          </p:cNvPr>
          <p:cNvSpPr>
            <a:spLocks noChangeAspect="1"/>
          </p:cNvSpPr>
          <p:nvPr/>
        </p:nvSpPr>
        <p:spPr>
          <a:xfrm>
            <a:off x="2288469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E8698D98-9701-4938-B6D3-98144607288C}"/>
              </a:ext>
            </a:extLst>
          </p:cNvPr>
          <p:cNvSpPr>
            <a:spLocks noChangeAspect="1"/>
          </p:cNvSpPr>
          <p:nvPr/>
        </p:nvSpPr>
        <p:spPr>
          <a:xfrm>
            <a:off x="2372078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E3F870B-E8EC-4F2B-A284-69880F9DB90E}"/>
              </a:ext>
            </a:extLst>
          </p:cNvPr>
          <p:cNvSpPr/>
          <p:nvPr/>
        </p:nvSpPr>
        <p:spPr>
          <a:xfrm>
            <a:off x="975233" y="31504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1" name="모서리가 둥근 직사각형 17">
            <a:extLst>
              <a:ext uri="{FF2B5EF4-FFF2-40B4-BE49-F238E27FC236}">
                <a16:creationId xmlns:a16="http://schemas.microsoft.com/office/drawing/2014/main" id="{EF7609EF-8407-4C02-8E98-BB97F714788D}"/>
              </a:ext>
            </a:extLst>
          </p:cNvPr>
          <p:cNvSpPr/>
          <p:nvPr/>
        </p:nvSpPr>
        <p:spPr bwMode="auto">
          <a:xfrm>
            <a:off x="3374104" y="327319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22">
            <a:extLst>
              <a:ext uri="{FF2B5EF4-FFF2-40B4-BE49-F238E27FC236}">
                <a16:creationId xmlns:a16="http://schemas.microsoft.com/office/drawing/2014/main" id="{271472AE-1A32-402F-AFDF-40F7870510A0}"/>
              </a:ext>
            </a:extLst>
          </p:cNvPr>
          <p:cNvSpPr/>
          <p:nvPr/>
        </p:nvSpPr>
        <p:spPr bwMode="auto">
          <a:xfrm>
            <a:off x="1136513" y="327319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6D73305-9C0F-4D63-A44B-E3F236F91330}"/>
              </a:ext>
            </a:extLst>
          </p:cNvPr>
          <p:cNvCxnSpPr/>
          <p:nvPr/>
        </p:nvCxnSpPr>
        <p:spPr bwMode="auto">
          <a:xfrm>
            <a:off x="1224527" y="500139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99EEA78-4CBB-47B4-9775-E7E4FBEDA5CE}"/>
              </a:ext>
            </a:extLst>
          </p:cNvPr>
          <p:cNvSpPr txBox="1"/>
          <p:nvPr/>
        </p:nvSpPr>
        <p:spPr>
          <a:xfrm>
            <a:off x="1224527" y="472097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D8448-A1D7-4C36-BD03-A6E9A7F79639}"/>
              </a:ext>
            </a:extLst>
          </p:cNvPr>
          <p:cNvSpPr txBox="1"/>
          <p:nvPr/>
        </p:nvSpPr>
        <p:spPr>
          <a:xfrm>
            <a:off x="1224527" y="508101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C55A9-20F8-4A3B-92E6-42F824262CC2}"/>
              </a:ext>
            </a:extLst>
          </p:cNvPr>
          <p:cNvCxnSpPr/>
          <p:nvPr/>
        </p:nvCxnSpPr>
        <p:spPr bwMode="auto">
          <a:xfrm>
            <a:off x="3462118" y="500139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01DAB6-3A9E-41A0-9D77-3684618FC667}"/>
              </a:ext>
            </a:extLst>
          </p:cNvPr>
          <p:cNvSpPr txBox="1"/>
          <p:nvPr/>
        </p:nvSpPr>
        <p:spPr>
          <a:xfrm>
            <a:off x="3462118" y="472097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E07966-500D-41C9-ADCF-2F70C620CC4B}"/>
              </a:ext>
            </a:extLst>
          </p:cNvPr>
          <p:cNvSpPr txBox="1"/>
          <p:nvPr/>
        </p:nvSpPr>
        <p:spPr>
          <a:xfrm>
            <a:off x="3462118" y="508101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9" name="모서리가 둥근 직사각형 38">
            <a:extLst>
              <a:ext uri="{FF2B5EF4-FFF2-40B4-BE49-F238E27FC236}">
                <a16:creationId xmlns:a16="http://schemas.microsoft.com/office/drawing/2014/main" id="{04EE5D38-24D2-40C0-91A7-2C1B649FA675}"/>
              </a:ext>
            </a:extLst>
          </p:cNvPr>
          <p:cNvSpPr/>
          <p:nvPr/>
        </p:nvSpPr>
        <p:spPr bwMode="auto">
          <a:xfrm>
            <a:off x="5601233" y="327319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DB9278E-52A7-4FF4-BA1B-D3A82F7E2739}"/>
              </a:ext>
            </a:extLst>
          </p:cNvPr>
          <p:cNvCxnSpPr/>
          <p:nvPr/>
        </p:nvCxnSpPr>
        <p:spPr bwMode="auto">
          <a:xfrm>
            <a:off x="5689247" y="500139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FCEC8C5-85B5-47C4-96F0-D1FC2139CA65}"/>
              </a:ext>
            </a:extLst>
          </p:cNvPr>
          <p:cNvSpPr txBox="1"/>
          <p:nvPr/>
        </p:nvSpPr>
        <p:spPr>
          <a:xfrm>
            <a:off x="5689247" y="472097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222EAA-F211-4A4C-B3C7-76D8CBC51FB8}"/>
              </a:ext>
            </a:extLst>
          </p:cNvPr>
          <p:cNvSpPr txBox="1"/>
          <p:nvPr/>
        </p:nvSpPr>
        <p:spPr>
          <a:xfrm>
            <a:off x="5689247" y="508101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BA8D7F-BCD5-407E-B040-0F58A6B167D3}"/>
              </a:ext>
            </a:extLst>
          </p:cNvPr>
          <p:cNvSpPr/>
          <p:nvPr/>
        </p:nvSpPr>
        <p:spPr>
          <a:xfrm>
            <a:off x="1373987" y="3453680"/>
            <a:ext cx="1706553" cy="118767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15D9CAB0-2146-403E-B27A-334924AC2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8" t="11714" r="67223" b="47158"/>
          <a:stretch/>
        </p:blipFill>
        <p:spPr>
          <a:xfrm>
            <a:off x="1296314" y="3434283"/>
            <a:ext cx="1784226" cy="107426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4F5E20-B50E-4E93-8D66-7979ED8AB302}"/>
              </a:ext>
            </a:extLst>
          </p:cNvPr>
          <p:cNvSpPr/>
          <p:nvPr/>
        </p:nvSpPr>
        <p:spPr>
          <a:xfrm>
            <a:off x="2013046" y="344705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01FADCE-C11B-477D-B754-AA366D57B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76" t="12636" r="34633" b="49593"/>
          <a:stretch/>
        </p:blipFill>
        <p:spPr>
          <a:xfrm>
            <a:off x="5689247" y="3473734"/>
            <a:ext cx="1980000" cy="105916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1B34F1F2-213C-4B4C-B3B9-ABBCBC85CBF0}"/>
              </a:ext>
            </a:extLst>
          </p:cNvPr>
          <p:cNvSpPr/>
          <p:nvPr/>
        </p:nvSpPr>
        <p:spPr>
          <a:xfrm>
            <a:off x="6589247" y="344705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DF0AEA2-B5A1-4347-A721-F57FA617B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93" t="12636" r="2717" b="49593"/>
          <a:stretch/>
        </p:blipFill>
        <p:spPr>
          <a:xfrm>
            <a:off x="3496457" y="3465074"/>
            <a:ext cx="1980001" cy="105916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93791C9B-AEFD-4A23-8A5B-AFF257B20938}"/>
              </a:ext>
            </a:extLst>
          </p:cNvPr>
          <p:cNvSpPr/>
          <p:nvPr/>
        </p:nvSpPr>
        <p:spPr>
          <a:xfrm>
            <a:off x="4396458" y="346507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9E4BA53-CC6C-4989-A931-2FEA39A08FF7}"/>
              </a:ext>
            </a:extLst>
          </p:cNvPr>
          <p:cNvSpPr/>
          <p:nvPr/>
        </p:nvSpPr>
        <p:spPr>
          <a:xfrm>
            <a:off x="1189182" y="3382465"/>
            <a:ext cx="6536624" cy="12704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78E1EE7-AFC3-4CD7-A308-870BC6677390}"/>
              </a:ext>
            </a:extLst>
          </p:cNvPr>
          <p:cNvSpPr/>
          <p:nvPr/>
        </p:nvSpPr>
        <p:spPr>
          <a:xfrm>
            <a:off x="1111165" y="34049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841188" y="2685028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111360"/>
              </p:ext>
            </p:extLst>
          </p:nvPr>
        </p:nvGraphicFramePr>
        <p:xfrm>
          <a:off x="8104412" y="211913"/>
          <a:ext cx="1800000" cy="1697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 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내용의 문구로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C1E2997D-401B-4E06-9CD5-1E7E68FB4D3E}"/>
              </a:ext>
            </a:extLst>
          </p:cNvPr>
          <p:cNvSpPr txBox="1"/>
          <p:nvPr/>
        </p:nvSpPr>
        <p:spPr>
          <a:xfrm>
            <a:off x="774583" y="1096620"/>
            <a:ext cx="30125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담임으로서의</a:t>
            </a:r>
            <a:r>
              <a:rPr lang="ko-KR" altLang="en-US" sz="9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900" spc="-100" dirty="0" err="1">
                <a:latin typeface="+mn-ea"/>
                <a:ea typeface="+mn-ea"/>
              </a:rPr>
              <a:t>를</a:t>
            </a:r>
            <a:r>
              <a:rPr lang="ko-KR" altLang="en-US" sz="900" spc="-100" dirty="0">
                <a:latin typeface="+mn-ea"/>
                <a:ea typeface="+mn-ea"/>
              </a:rPr>
              <a:t>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29DBEB-D78F-45C7-BB5F-F6F20244C047}"/>
              </a:ext>
            </a:extLst>
          </p:cNvPr>
          <p:cNvSpPr/>
          <p:nvPr/>
        </p:nvSpPr>
        <p:spPr>
          <a:xfrm>
            <a:off x="729237" y="456647"/>
            <a:ext cx="3012579" cy="61206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Fill">
            <a:extLst>
              <a:ext uri="{FF2B5EF4-FFF2-40B4-BE49-F238E27FC236}">
                <a16:creationId xmlns:a16="http://schemas.microsoft.com/office/drawing/2014/main" id="{0E81DB42-5B14-427D-9978-1AC4E25B8E91}"/>
              </a:ext>
            </a:extLst>
          </p:cNvPr>
          <p:cNvSpPr>
            <a:spLocks/>
          </p:cNvSpPr>
          <p:nvPr/>
        </p:nvSpPr>
        <p:spPr bwMode="auto">
          <a:xfrm rot="5400000">
            <a:off x="2100572" y="556568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3E5D95-7D44-4247-9C7E-FF1965C78472}"/>
              </a:ext>
            </a:extLst>
          </p:cNvPr>
          <p:cNvSpPr txBox="1"/>
          <p:nvPr/>
        </p:nvSpPr>
        <p:spPr>
          <a:xfrm>
            <a:off x="1929306" y="6249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A8C4CE7-3C61-4301-9B5C-F2E538AD3400}"/>
              </a:ext>
            </a:extLst>
          </p:cNvPr>
          <p:cNvGrpSpPr/>
          <p:nvPr/>
        </p:nvGrpSpPr>
        <p:grpSpPr>
          <a:xfrm>
            <a:off x="797936" y="2053676"/>
            <a:ext cx="2870285" cy="385053"/>
            <a:chOff x="1101232" y="1844825"/>
            <a:chExt cx="5940000" cy="360001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A963715-D28E-4AD3-85BE-043A9921045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D99CEC5-AC3C-4677-9DBF-DED4E6E3CA4E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0DD17C3-549B-47AC-9720-F514DEA81A90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0" name="순서도: 수행의 시작/종료 89">
            <a:extLst>
              <a:ext uri="{FF2B5EF4-FFF2-40B4-BE49-F238E27FC236}">
                <a16:creationId xmlns:a16="http://schemas.microsoft.com/office/drawing/2014/main" id="{9A7CABAA-620A-4EAA-A055-DF7CBF45748B}"/>
              </a:ext>
            </a:extLst>
          </p:cNvPr>
          <p:cNvSpPr/>
          <p:nvPr/>
        </p:nvSpPr>
        <p:spPr>
          <a:xfrm>
            <a:off x="2075705" y="622305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1707035-27F9-492F-BF27-71FC51966221}"/>
              </a:ext>
            </a:extLst>
          </p:cNvPr>
          <p:cNvSpPr>
            <a:spLocks noChangeAspect="1"/>
          </p:cNvSpPr>
          <p:nvPr/>
        </p:nvSpPr>
        <p:spPr>
          <a:xfrm>
            <a:off x="2288469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4E13AE3F-7946-4A1F-9FBD-CA98D50E0D7F}"/>
              </a:ext>
            </a:extLst>
          </p:cNvPr>
          <p:cNvSpPr>
            <a:spLocks noChangeAspect="1"/>
          </p:cNvSpPr>
          <p:nvPr/>
        </p:nvSpPr>
        <p:spPr>
          <a:xfrm>
            <a:off x="2372078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DAD18C-D7A4-4D62-9014-8BAF38E60FBC}"/>
              </a:ext>
            </a:extLst>
          </p:cNvPr>
          <p:cNvSpPr/>
          <p:nvPr/>
        </p:nvSpPr>
        <p:spPr>
          <a:xfrm>
            <a:off x="1041779" y="3243374"/>
            <a:ext cx="6800573" cy="2924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CCFAC-AF23-49AE-9C7C-DDE445F112CD}"/>
              </a:ext>
            </a:extLst>
          </p:cNvPr>
          <p:cNvSpPr/>
          <p:nvPr/>
        </p:nvSpPr>
        <p:spPr>
          <a:xfrm>
            <a:off x="975233" y="31504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모서리가 둥근 직사각형 28">
            <a:extLst>
              <a:ext uri="{FF2B5EF4-FFF2-40B4-BE49-F238E27FC236}">
                <a16:creationId xmlns:a16="http://schemas.microsoft.com/office/drawing/2014/main" id="{26A7FADF-951D-47C4-B84E-FB29C96AC2F9}"/>
              </a:ext>
            </a:extLst>
          </p:cNvPr>
          <p:cNvSpPr/>
          <p:nvPr/>
        </p:nvSpPr>
        <p:spPr bwMode="auto">
          <a:xfrm>
            <a:off x="1099090" y="3308812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33">
            <a:extLst>
              <a:ext uri="{FF2B5EF4-FFF2-40B4-BE49-F238E27FC236}">
                <a16:creationId xmlns:a16="http://schemas.microsoft.com/office/drawing/2014/main" id="{952B3490-E445-4212-8501-1EEEEDA2B115}"/>
              </a:ext>
            </a:extLst>
          </p:cNvPr>
          <p:cNvSpPr/>
          <p:nvPr/>
        </p:nvSpPr>
        <p:spPr bwMode="auto">
          <a:xfrm>
            <a:off x="3336681" y="3308812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모서리가 둥근 직사각형 35">
            <a:extLst>
              <a:ext uri="{FF2B5EF4-FFF2-40B4-BE49-F238E27FC236}">
                <a16:creationId xmlns:a16="http://schemas.microsoft.com/office/drawing/2014/main" id="{68015312-16D3-47B6-90E5-8A309E1CDF6B}"/>
              </a:ext>
            </a:extLst>
          </p:cNvPr>
          <p:cNvSpPr/>
          <p:nvPr/>
        </p:nvSpPr>
        <p:spPr bwMode="auto">
          <a:xfrm>
            <a:off x="5563810" y="3308812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6F9D638-21B6-40EE-AB11-987DD00E1EB2}"/>
              </a:ext>
            </a:extLst>
          </p:cNvPr>
          <p:cNvCxnSpPr/>
          <p:nvPr/>
        </p:nvCxnSpPr>
        <p:spPr bwMode="auto">
          <a:xfrm>
            <a:off x="1187104" y="5037004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3974308-3B6F-4ADF-AD51-214DEDEC2BDA}"/>
              </a:ext>
            </a:extLst>
          </p:cNvPr>
          <p:cNvSpPr txBox="1"/>
          <p:nvPr/>
        </p:nvSpPr>
        <p:spPr>
          <a:xfrm>
            <a:off x="1187104" y="4756592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및 개인 스케줄 관리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F09889-5940-4982-8AA6-4AA70EB11DEB}"/>
              </a:ext>
            </a:extLst>
          </p:cNvPr>
          <p:cNvSpPr txBox="1"/>
          <p:nvPr/>
        </p:nvSpPr>
        <p:spPr>
          <a:xfrm>
            <a:off x="1187104" y="5116632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97F30CF-ED9D-45A3-BF2D-D9ADEF1A7940}"/>
              </a:ext>
            </a:extLst>
          </p:cNvPr>
          <p:cNvCxnSpPr/>
          <p:nvPr/>
        </p:nvCxnSpPr>
        <p:spPr bwMode="auto">
          <a:xfrm>
            <a:off x="3424695" y="5037004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7873278-8DFE-47C9-861B-294A203FC2B2}"/>
              </a:ext>
            </a:extLst>
          </p:cNvPr>
          <p:cNvSpPr txBox="1"/>
          <p:nvPr/>
        </p:nvSpPr>
        <p:spPr>
          <a:xfrm>
            <a:off x="3424695" y="4756592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B77688-9602-44DC-B637-EB4D5B6AF840}"/>
              </a:ext>
            </a:extLst>
          </p:cNvPr>
          <p:cNvSpPr txBox="1"/>
          <p:nvPr/>
        </p:nvSpPr>
        <p:spPr>
          <a:xfrm>
            <a:off x="3424695" y="5116632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 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C6234BB-DFBB-4370-BA92-6042BFED4F08}"/>
              </a:ext>
            </a:extLst>
          </p:cNvPr>
          <p:cNvCxnSpPr/>
          <p:nvPr/>
        </p:nvCxnSpPr>
        <p:spPr bwMode="auto">
          <a:xfrm>
            <a:off x="5651824" y="5037004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D796CE4-D206-4A5F-A2F7-37E66147271D}"/>
              </a:ext>
            </a:extLst>
          </p:cNvPr>
          <p:cNvSpPr txBox="1"/>
          <p:nvPr/>
        </p:nvSpPr>
        <p:spPr>
          <a:xfrm>
            <a:off x="5651824" y="4756592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B524AD-B238-44A1-95D4-4D1E376A4007}"/>
              </a:ext>
            </a:extLst>
          </p:cNvPr>
          <p:cNvSpPr txBox="1"/>
          <p:nvPr/>
        </p:nvSpPr>
        <p:spPr>
          <a:xfrm>
            <a:off x="5651824" y="5116632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>
                <a:latin typeface="+mn-ea"/>
                <a:ea typeface="+mn-ea"/>
              </a:rPr>
              <a:t>바자관 앞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2592364-3AA4-46F6-807D-7E825548697C}"/>
              </a:ext>
            </a:extLst>
          </p:cNvPr>
          <p:cNvSpPr/>
          <p:nvPr/>
        </p:nvSpPr>
        <p:spPr>
          <a:xfrm>
            <a:off x="1142472" y="3411678"/>
            <a:ext cx="6581255" cy="12387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6171304-6DB1-4B70-B46D-88BAC997539B}"/>
              </a:ext>
            </a:extLst>
          </p:cNvPr>
          <p:cNvSpPr/>
          <p:nvPr/>
        </p:nvSpPr>
        <p:spPr>
          <a:xfrm>
            <a:off x="1060649" y="33286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8AD4B3F-930C-49FC-AADD-2DF6879B9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04" y="3449731"/>
            <a:ext cx="1920895" cy="120065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142A1F0-E154-442E-B1F8-057E53D8FC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t="10100" r="24800" b="35301"/>
          <a:stretch/>
        </p:blipFill>
        <p:spPr>
          <a:xfrm>
            <a:off x="3432814" y="3453714"/>
            <a:ext cx="1959654" cy="115797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B0B27DB-8918-4FC8-978C-6AEBCEE009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10" t="11921" r="34599" b="52993"/>
          <a:stretch/>
        </p:blipFill>
        <p:spPr>
          <a:xfrm>
            <a:off x="5685502" y="3460803"/>
            <a:ext cx="1980000" cy="1100229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A3ADC145-9782-43D5-BC23-BEC961D6FA34}"/>
              </a:ext>
            </a:extLst>
          </p:cNvPr>
          <p:cNvSpPr/>
          <p:nvPr/>
        </p:nvSpPr>
        <p:spPr>
          <a:xfrm>
            <a:off x="4324695" y="344973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7047761-205A-4ABC-93AE-FE39A324EB81}"/>
              </a:ext>
            </a:extLst>
          </p:cNvPr>
          <p:cNvSpPr/>
          <p:nvPr/>
        </p:nvSpPr>
        <p:spPr>
          <a:xfrm>
            <a:off x="2045556" y="345803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9EAF18-D1E3-4D34-9DF4-E6CF95AFA9D7}"/>
              </a:ext>
            </a:extLst>
          </p:cNvPr>
          <p:cNvSpPr/>
          <p:nvPr/>
        </p:nvSpPr>
        <p:spPr>
          <a:xfrm>
            <a:off x="6549239" y="347394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910DC0-FEB5-4ECC-BA45-F0988BD9B29E}"/>
              </a:ext>
            </a:extLst>
          </p:cNvPr>
          <p:cNvSpPr/>
          <p:nvPr/>
        </p:nvSpPr>
        <p:spPr>
          <a:xfrm>
            <a:off x="5744683" y="5423640"/>
            <a:ext cx="1801383" cy="482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B8FB0E-205E-40CA-81DE-5474C6717E80}"/>
              </a:ext>
            </a:extLst>
          </p:cNvPr>
          <p:cNvSpPr/>
          <p:nvPr/>
        </p:nvSpPr>
        <p:spPr>
          <a:xfrm>
            <a:off x="5666667" y="53506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9BB236-3D59-4E7C-98A3-EF5C21E16FC2}"/>
              </a:ext>
            </a:extLst>
          </p:cNvPr>
          <p:cNvSpPr/>
          <p:nvPr/>
        </p:nvSpPr>
        <p:spPr>
          <a:xfrm>
            <a:off x="1272201" y="4767583"/>
            <a:ext cx="1801383" cy="1922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1A7DE6-8AE5-4BFC-9860-469208EE1B7B}"/>
              </a:ext>
            </a:extLst>
          </p:cNvPr>
          <p:cNvSpPr/>
          <p:nvPr/>
        </p:nvSpPr>
        <p:spPr>
          <a:xfrm>
            <a:off x="1194185" y="469459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692471" y="3356992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674582" y="5337527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739834" y="3849094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3278575" y="4968171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3822793" y="4595144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4354350" y="4227427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4948923" y="385832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5115152" y="3456586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4550128" y="3804646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2534772" y="1024370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662697" y="1869495"/>
            <a:ext cx="2968438" cy="142930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662697" y="2163988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2446735" y="1894548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648744" y="548680"/>
            <a:ext cx="3012579" cy="59599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4079843" y="550817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3938382" y="6319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3329762" y="5818991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장학혜택은 추후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공지예정입니다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2620916" y="2202170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/>
              <a:t>바자관 </a:t>
            </a:r>
            <a:r>
              <a:rPr lang="ko-KR" altLang="en-US" dirty="0" err="1"/>
              <a:t>재원생들간의</a:t>
            </a:r>
            <a:r>
              <a:rPr lang="ko-KR" altLang="en-US" dirty="0"/>
              <a:t>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학습상태에 대한 경각심을 심어주며 </a:t>
            </a:r>
            <a:r>
              <a:rPr lang="ko-KR" altLang="en-US" b="1" dirty="0"/>
              <a:t>재원생들의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17488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F08B22-EF05-4EDE-BDB5-99999670335F}"/>
              </a:ext>
            </a:extLst>
          </p:cNvPr>
          <p:cNvSpPr/>
          <p:nvPr/>
        </p:nvSpPr>
        <p:spPr bwMode="auto">
          <a:xfrm>
            <a:off x="3904541" y="5812180"/>
            <a:ext cx="1726594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0180BF-551C-4799-8485-B339D806C28C}"/>
              </a:ext>
            </a:extLst>
          </p:cNvPr>
          <p:cNvSpPr/>
          <p:nvPr/>
        </p:nvSpPr>
        <p:spPr>
          <a:xfrm>
            <a:off x="3779055" y="57384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8" name="위쪽 화살표 89">
            <a:extLst>
              <a:ext uri="{FF2B5EF4-FFF2-40B4-BE49-F238E27FC236}">
                <a16:creationId xmlns:a16="http://schemas.microsoft.com/office/drawing/2014/main" id="{2B2A992A-C244-457C-A5D1-CA2368CF4C14}"/>
              </a:ext>
            </a:extLst>
          </p:cNvPr>
          <p:cNvSpPr/>
          <p:nvPr/>
        </p:nvSpPr>
        <p:spPr bwMode="auto">
          <a:xfrm rot="3587484">
            <a:off x="4479418" y="3906424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3DF0AA-88C9-42B2-B0EA-17CAF9E3AFC9}"/>
              </a:ext>
            </a:extLst>
          </p:cNvPr>
          <p:cNvSpPr/>
          <p:nvPr/>
        </p:nvSpPr>
        <p:spPr>
          <a:xfrm>
            <a:off x="4432332" y="491373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5" name="위쪽 화살표 91">
            <a:extLst>
              <a:ext uri="{FF2B5EF4-FFF2-40B4-BE49-F238E27FC236}">
                <a16:creationId xmlns:a16="http://schemas.microsoft.com/office/drawing/2014/main" id="{8DFB37CF-004A-41D4-ACD1-BDD54E191DC2}"/>
              </a:ext>
            </a:extLst>
          </p:cNvPr>
          <p:cNvSpPr/>
          <p:nvPr/>
        </p:nvSpPr>
        <p:spPr bwMode="auto">
          <a:xfrm rot="14400000">
            <a:off x="3385616" y="3376732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EA851C-B68F-489C-87E0-1D0A25D525FB}"/>
              </a:ext>
            </a:extLst>
          </p:cNvPr>
          <p:cNvSpPr/>
          <p:nvPr/>
        </p:nvSpPr>
        <p:spPr>
          <a:xfrm>
            <a:off x="2857293" y="3529443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613866" y="1355706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629729" y="4142670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629729" y="4437164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612145" y="4166807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621307" y="4473772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2016630" y="445987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996134" y="3731969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961509"/>
              </p:ext>
            </p:extLst>
          </p:nvPr>
        </p:nvGraphicFramePr>
        <p:xfrm>
          <a:off x="8104412" y="211913"/>
          <a:ext cx="1800000" cy="44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승반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내용과 동일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A6A5A-C066-4200-A534-C9A4C4490F5F}"/>
              </a:ext>
            </a:extLst>
          </p:cNvPr>
          <p:cNvSpPr/>
          <p:nvPr/>
        </p:nvSpPr>
        <p:spPr bwMode="auto">
          <a:xfrm>
            <a:off x="993438" y="1437822"/>
            <a:ext cx="6821228" cy="215527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29A6A0E-52A5-4913-8028-CAADDC3BB7D5}"/>
              </a:ext>
            </a:extLst>
          </p:cNvPr>
          <p:cNvSpPr/>
          <p:nvPr/>
        </p:nvSpPr>
        <p:spPr>
          <a:xfrm>
            <a:off x="954667" y="13557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B79EFF8-F0AC-4A03-B81F-A2D799D8563D}"/>
              </a:ext>
            </a:extLst>
          </p:cNvPr>
          <p:cNvSpPr/>
          <p:nvPr/>
        </p:nvSpPr>
        <p:spPr>
          <a:xfrm>
            <a:off x="6609184" y="1211271"/>
            <a:ext cx="12182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유지 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B9A1878-DD01-4BCD-82D1-35185A64EF7F}"/>
              </a:ext>
            </a:extLst>
          </p:cNvPr>
          <p:cNvSpPr/>
          <p:nvPr/>
        </p:nvSpPr>
        <p:spPr>
          <a:xfrm>
            <a:off x="1030549" y="148989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3BD70B2-8CB9-4279-8204-163D179D471B}"/>
              </a:ext>
            </a:extLst>
          </p:cNvPr>
          <p:cNvSpPr/>
          <p:nvPr/>
        </p:nvSpPr>
        <p:spPr>
          <a:xfrm>
            <a:off x="1032198" y="156987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5B8BC9C-D1AD-4CC1-9DFB-20E8A5C24D46}"/>
              </a:ext>
            </a:extLst>
          </p:cNvPr>
          <p:cNvGrpSpPr/>
          <p:nvPr/>
        </p:nvGrpSpPr>
        <p:grpSpPr>
          <a:xfrm>
            <a:off x="1134411" y="2456772"/>
            <a:ext cx="1973538" cy="967910"/>
            <a:chOff x="816877" y="4725144"/>
            <a:chExt cx="1973538" cy="96791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7F39423-36B9-4704-B2F3-CBEA2863EB51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5" name="꺾인 연결선 111">
                <a:extLst>
                  <a:ext uri="{FF2B5EF4-FFF2-40B4-BE49-F238E27FC236}">
                    <a16:creationId xmlns:a16="http://schemas.microsoft.com/office/drawing/2014/main" id="{B5473B0F-6C8A-4B4C-BB24-BB30CB427DE2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꺾인 연결선 112">
                <a:extLst>
                  <a:ext uri="{FF2B5EF4-FFF2-40B4-BE49-F238E27FC236}">
                    <a16:creationId xmlns:a16="http://schemas.microsoft.com/office/drawing/2014/main" id="{5DAEBF4A-A11E-4370-BDD8-DD10A6F58A00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꺾인 연결선 113">
                <a:extLst>
                  <a:ext uri="{FF2B5EF4-FFF2-40B4-BE49-F238E27FC236}">
                    <a16:creationId xmlns:a16="http://schemas.microsoft.com/office/drawing/2014/main" id="{98A26A42-1AF1-452F-912B-8BDAA4B5BE3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꺾인 연결선 114">
                <a:extLst>
                  <a:ext uri="{FF2B5EF4-FFF2-40B4-BE49-F238E27FC236}">
                    <a16:creationId xmlns:a16="http://schemas.microsoft.com/office/drawing/2014/main" id="{F73146E5-C456-4A5E-99D5-2E1F43CD614D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2992209-9E5A-4A27-93B5-B49C5D6C8643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893E892-CA71-4E00-8BC0-497F4F317D08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097F077-3C4F-4D65-BB20-0BA19F099C24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5FDA2A2-3C6D-443B-8566-7330E8B7C843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1E18F3B-488A-443B-A71F-6B104BFF5B5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26" name="위쪽 화살표 115">
            <a:extLst>
              <a:ext uri="{FF2B5EF4-FFF2-40B4-BE49-F238E27FC236}">
                <a16:creationId xmlns:a16="http://schemas.microsoft.com/office/drawing/2014/main" id="{E0236BA3-3C80-4108-960A-BC3C90058BE6}"/>
              </a:ext>
            </a:extLst>
          </p:cNvPr>
          <p:cNvSpPr/>
          <p:nvPr/>
        </p:nvSpPr>
        <p:spPr bwMode="auto">
          <a:xfrm rot="3501043">
            <a:off x="2573757" y="2162775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사각형 설명선 116">
            <a:extLst>
              <a:ext uri="{FF2B5EF4-FFF2-40B4-BE49-F238E27FC236}">
                <a16:creationId xmlns:a16="http://schemas.microsoft.com/office/drawing/2014/main" id="{868156C4-13D4-4D76-87DC-0DB10C01FF04}"/>
              </a:ext>
            </a:extLst>
          </p:cNvPr>
          <p:cNvSpPr/>
          <p:nvPr/>
        </p:nvSpPr>
        <p:spPr bwMode="auto">
          <a:xfrm>
            <a:off x="1462274" y="238535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230BDF-B114-4339-A5A0-2BFB170D9C02}"/>
              </a:ext>
            </a:extLst>
          </p:cNvPr>
          <p:cNvSpPr/>
          <p:nvPr/>
        </p:nvSpPr>
        <p:spPr>
          <a:xfrm>
            <a:off x="5484805" y="148989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C507C62-D48F-436D-9DAA-7AB1577D7706}"/>
              </a:ext>
            </a:extLst>
          </p:cNvPr>
          <p:cNvSpPr/>
          <p:nvPr/>
        </p:nvSpPr>
        <p:spPr>
          <a:xfrm>
            <a:off x="5486454" y="156987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F5DB84B-A650-4955-B7F2-03A0CDA07519}"/>
              </a:ext>
            </a:extLst>
          </p:cNvPr>
          <p:cNvSpPr/>
          <p:nvPr/>
        </p:nvSpPr>
        <p:spPr>
          <a:xfrm>
            <a:off x="3259977" y="148989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CB32821-A8B6-4E11-973C-0B1BCB20DF36}"/>
              </a:ext>
            </a:extLst>
          </p:cNvPr>
          <p:cNvSpPr/>
          <p:nvPr/>
        </p:nvSpPr>
        <p:spPr>
          <a:xfrm>
            <a:off x="3261626" y="156987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2A7A7117-DA6F-45C2-90FA-8039DB3F22B3}"/>
              </a:ext>
            </a:extLst>
          </p:cNvPr>
          <p:cNvGrpSpPr/>
          <p:nvPr/>
        </p:nvGrpSpPr>
        <p:grpSpPr>
          <a:xfrm>
            <a:off x="3363839" y="2456772"/>
            <a:ext cx="1973538" cy="967910"/>
            <a:chOff x="816877" y="4725144"/>
            <a:chExt cx="1973538" cy="967910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8D2069B5-72F5-4ABE-A920-4A3F4ADAC71C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39" name="꺾인 연결선 128">
                <a:extLst>
                  <a:ext uri="{FF2B5EF4-FFF2-40B4-BE49-F238E27FC236}">
                    <a16:creationId xmlns:a16="http://schemas.microsoft.com/office/drawing/2014/main" id="{2A3A7B3C-B77F-43F7-85D0-A1036A21EB54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꺾인 연결선 129">
                <a:extLst>
                  <a:ext uri="{FF2B5EF4-FFF2-40B4-BE49-F238E27FC236}">
                    <a16:creationId xmlns:a16="http://schemas.microsoft.com/office/drawing/2014/main" id="{32159779-3B0A-4E85-87B8-A172784E00B5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꺾인 연결선 130">
                <a:extLst>
                  <a:ext uri="{FF2B5EF4-FFF2-40B4-BE49-F238E27FC236}">
                    <a16:creationId xmlns:a16="http://schemas.microsoft.com/office/drawing/2014/main" id="{4CC0B351-A689-49C4-8890-5B35EB3556B5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꺾인 연결선 131">
                <a:extLst>
                  <a:ext uri="{FF2B5EF4-FFF2-40B4-BE49-F238E27FC236}">
                    <a16:creationId xmlns:a16="http://schemas.microsoft.com/office/drawing/2014/main" id="{513F3E29-49D6-455B-98C8-68D82EC99A69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EF9D6B7-8B94-4F97-B285-B21E2454FD10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F58292F-1C0B-488D-9E3C-7278E8709151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9153FC3-301F-44D4-A47A-C334F4A856CA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19EAC74-D351-45A0-9F69-F43622692878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9806FFD2-A543-400F-92C2-6B7C806CC63B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43" name="사각형 설명선 132">
            <a:extLst>
              <a:ext uri="{FF2B5EF4-FFF2-40B4-BE49-F238E27FC236}">
                <a16:creationId xmlns:a16="http://schemas.microsoft.com/office/drawing/2014/main" id="{73208565-2563-4CA9-85CC-96B35C46C223}"/>
              </a:ext>
            </a:extLst>
          </p:cNvPr>
          <p:cNvSpPr/>
          <p:nvPr/>
        </p:nvSpPr>
        <p:spPr bwMode="auto">
          <a:xfrm>
            <a:off x="3449700" y="238535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44" name="위쪽 화살표 133">
            <a:extLst>
              <a:ext uri="{FF2B5EF4-FFF2-40B4-BE49-F238E27FC236}">
                <a16:creationId xmlns:a16="http://schemas.microsoft.com/office/drawing/2014/main" id="{B154912C-9786-47F2-97FB-EA376EBC9838}"/>
              </a:ext>
            </a:extLst>
          </p:cNvPr>
          <p:cNvSpPr/>
          <p:nvPr/>
        </p:nvSpPr>
        <p:spPr bwMode="auto">
          <a:xfrm rot="3622285">
            <a:off x="4022582" y="2146881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9EA6EB1F-3BDE-4FA8-B2EF-5577872C0F07}"/>
              </a:ext>
            </a:extLst>
          </p:cNvPr>
          <p:cNvGrpSpPr/>
          <p:nvPr/>
        </p:nvGrpSpPr>
        <p:grpSpPr>
          <a:xfrm>
            <a:off x="5592522" y="2456772"/>
            <a:ext cx="1973538" cy="967910"/>
            <a:chOff x="816877" y="4725144"/>
            <a:chExt cx="1973538" cy="967910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DB08C6E8-7943-486B-A428-EC8197806900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52" name="꺾인 연결선 141">
                <a:extLst>
                  <a:ext uri="{FF2B5EF4-FFF2-40B4-BE49-F238E27FC236}">
                    <a16:creationId xmlns:a16="http://schemas.microsoft.com/office/drawing/2014/main" id="{7B735D7B-131A-4848-8B5B-F1F0995BFE45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꺾인 연결선 142">
                <a:extLst>
                  <a:ext uri="{FF2B5EF4-FFF2-40B4-BE49-F238E27FC236}">
                    <a16:creationId xmlns:a16="http://schemas.microsoft.com/office/drawing/2014/main" id="{4B93A7DB-C859-4AF1-9F2D-107DBF47489C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꺾인 연결선 143">
                <a:extLst>
                  <a:ext uri="{FF2B5EF4-FFF2-40B4-BE49-F238E27FC236}">
                    <a16:creationId xmlns:a16="http://schemas.microsoft.com/office/drawing/2014/main" id="{C6EA71F3-F282-4933-A327-21057CA19818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꺾인 연결선 144">
                <a:extLst>
                  <a:ext uri="{FF2B5EF4-FFF2-40B4-BE49-F238E27FC236}">
                    <a16:creationId xmlns:a16="http://schemas.microsoft.com/office/drawing/2014/main" id="{3B1682A7-2946-4973-9698-8E1B7FB16303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72D30DC-1266-4E19-8934-61A1B2B7797C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670C498-3C40-4516-8CA8-CCB13C9D3D27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ABC3E8CB-F570-48F4-8009-C1F90537BCB0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DC29B19-8B70-4FFF-81A8-E4571B99C6CD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B9D6297-4F0B-4CA3-9BC4-21FDF496973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56" name="사각형 설명선 145">
            <a:extLst>
              <a:ext uri="{FF2B5EF4-FFF2-40B4-BE49-F238E27FC236}">
                <a16:creationId xmlns:a16="http://schemas.microsoft.com/office/drawing/2014/main" id="{613D56B2-2F77-495D-B6A9-B0764E00A362}"/>
              </a:ext>
            </a:extLst>
          </p:cNvPr>
          <p:cNvSpPr/>
          <p:nvPr/>
        </p:nvSpPr>
        <p:spPr bwMode="auto">
          <a:xfrm>
            <a:off x="5678383" y="238535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57" name="위쪽 화살표 146">
            <a:extLst>
              <a:ext uri="{FF2B5EF4-FFF2-40B4-BE49-F238E27FC236}">
                <a16:creationId xmlns:a16="http://schemas.microsoft.com/office/drawing/2014/main" id="{44A54B32-7CF7-4A70-A7AF-059D9AFDC57B}"/>
              </a:ext>
            </a:extLst>
          </p:cNvPr>
          <p:cNvSpPr/>
          <p:nvPr/>
        </p:nvSpPr>
        <p:spPr bwMode="auto">
          <a:xfrm rot="3622285">
            <a:off x="6435146" y="2253841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465053"/>
              </p:ext>
            </p:extLst>
          </p:nvPr>
        </p:nvGraphicFramePr>
        <p:xfrm>
          <a:off x="8104412" y="211913"/>
          <a:ext cx="1800000" cy="1326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https://mrusselbd.megastudy.net/event/2021/quel/default.asp</a:t>
                      </a:r>
                      <a:endParaRPr lang="en-US" altLang="ko-KR" sz="900" b="0" spc="-50" baseline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https://mrusselbd.megastudy.net/intro/2022/premium/index.asp</a:t>
                      </a:r>
                      <a:endParaRPr lang="en-US" altLang="ko-KR" sz="900" b="0" spc="-50" baseline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882902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978923" y="1461456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1092545" y="3562982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2234665" y="3714717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2234665" y="4717175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36" y="3871632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2322679" y="445022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1064568" y="802925"/>
            <a:ext cx="3012579" cy="52521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303097" y="1016962"/>
            <a:ext cx="44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52087"/>
              </p:ext>
            </p:extLst>
          </p:nvPr>
        </p:nvGraphicFramePr>
        <p:xfrm>
          <a:off x="1072730" y="2567266"/>
          <a:ext cx="2996253" cy="880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2555007" y="505140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6FB2-786C-463D-9913-CDAF29E463A6}"/>
              </a:ext>
            </a:extLst>
          </p:cNvPr>
          <p:cNvSpPr/>
          <p:nvPr/>
        </p:nvSpPr>
        <p:spPr bwMode="auto">
          <a:xfrm>
            <a:off x="1017695" y="2990654"/>
            <a:ext cx="1449158" cy="4304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B05EE-D7AB-4CE9-BB7B-A4043BD681B8}"/>
              </a:ext>
            </a:extLst>
          </p:cNvPr>
          <p:cNvSpPr/>
          <p:nvPr/>
        </p:nvSpPr>
        <p:spPr>
          <a:xfrm>
            <a:off x="978923" y="29085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18983-908B-4507-96C3-69B525866795}"/>
              </a:ext>
            </a:extLst>
          </p:cNvPr>
          <p:cNvSpPr txBox="1"/>
          <p:nvPr/>
        </p:nvSpPr>
        <p:spPr>
          <a:xfrm>
            <a:off x="4142639" y="1461456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CBB8CB-584E-4F52-8B77-8FCFD4F24825}"/>
              </a:ext>
            </a:extLst>
          </p:cNvPr>
          <p:cNvSpPr/>
          <p:nvPr/>
        </p:nvSpPr>
        <p:spPr>
          <a:xfrm>
            <a:off x="4228284" y="802925"/>
            <a:ext cx="3012579" cy="52521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F0581-D052-4B47-A041-0AE33CA92431}"/>
              </a:ext>
            </a:extLst>
          </p:cNvPr>
          <p:cNvSpPr txBox="1"/>
          <p:nvPr/>
        </p:nvSpPr>
        <p:spPr>
          <a:xfrm>
            <a:off x="5466813" y="1016962"/>
            <a:ext cx="44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3E4B357-0099-4449-8217-48832CCBC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764449"/>
              </p:ext>
            </p:extLst>
          </p:nvPr>
        </p:nvGraphicFramePr>
        <p:xfrm>
          <a:off x="4236446" y="2567266"/>
          <a:ext cx="2996253" cy="880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1" spc="-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Fill">
            <a:extLst>
              <a:ext uri="{FF2B5EF4-FFF2-40B4-BE49-F238E27FC236}">
                <a16:creationId xmlns:a16="http://schemas.microsoft.com/office/drawing/2014/main" id="{C25CDFFF-8027-4888-ADA2-A20C175225C9}"/>
              </a:ext>
            </a:extLst>
          </p:cNvPr>
          <p:cNvSpPr>
            <a:spLocks/>
          </p:cNvSpPr>
          <p:nvPr/>
        </p:nvSpPr>
        <p:spPr bwMode="auto">
          <a:xfrm rot="5400000">
            <a:off x="5718723" y="505140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F7510E-154B-438E-8E42-BDEE343C9563}"/>
              </a:ext>
            </a:extLst>
          </p:cNvPr>
          <p:cNvSpPr/>
          <p:nvPr/>
        </p:nvSpPr>
        <p:spPr>
          <a:xfrm>
            <a:off x="4264029" y="3632090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E7E1B3-22C2-48FD-BA7F-99ED5A47125C}"/>
              </a:ext>
            </a:extLst>
          </p:cNvPr>
          <p:cNvSpPr txBox="1"/>
          <p:nvPr/>
        </p:nvSpPr>
        <p:spPr>
          <a:xfrm>
            <a:off x="5489920" y="3844521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48E375-4399-4F97-87D0-D19F3BA94498}"/>
              </a:ext>
            </a:extLst>
          </p:cNvPr>
          <p:cNvSpPr txBox="1"/>
          <p:nvPr/>
        </p:nvSpPr>
        <p:spPr>
          <a:xfrm>
            <a:off x="5489920" y="4846979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53" name="Picture 6" descr="메가X대성 더 프리미엄 모의고사">
            <a:extLst>
              <a:ext uri="{FF2B5EF4-FFF2-40B4-BE49-F238E27FC236}">
                <a16:creationId xmlns:a16="http://schemas.microsoft.com/office/drawing/2014/main" id="{C570BF16-53C6-4A8B-AD32-3C3EF76DB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05" y="4108750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모서리가 둥근 직사각형 59">
            <a:extLst>
              <a:ext uri="{FF2B5EF4-FFF2-40B4-BE49-F238E27FC236}">
                <a16:creationId xmlns:a16="http://schemas.microsoft.com/office/drawing/2014/main" id="{A7E8AC43-35F1-442F-A397-F2C779FB9B11}"/>
              </a:ext>
            </a:extLst>
          </p:cNvPr>
          <p:cNvSpPr/>
          <p:nvPr/>
        </p:nvSpPr>
        <p:spPr bwMode="auto">
          <a:xfrm>
            <a:off x="5577933" y="4580024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C540D9-A2D3-4977-AEBF-967614CBCE4B}"/>
              </a:ext>
            </a:extLst>
          </p:cNvPr>
          <p:cNvSpPr/>
          <p:nvPr/>
        </p:nvSpPr>
        <p:spPr bwMode="auto">
          <a:xfrm>
            <a:off x="2305232" y="4413149"/>
            <a:ext cx="1107765" cy="30402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2242908" y="43871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1C0D64-7F91-4B69-B5B6-9B1BDCD95DFD}"/>
              </a:ext>
            </a:extLst>
          </p:cNvPr>
          <p:cNvSpPr/>
          <p:nvPr/>
        </p:nvSpPr>
        <p:spPr bwMode="auto">
          <a:xfrm>
            <a:off x="5561966" y="4557916"/>
            <a:ext cx="1107765" cy="30402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8652AB7-EE8C-4DA8-986F-61811BDCBE39}"/>
              </a:ext>
            </a:extLst>
          </p:cNvPr>
          <p:cNvSpPr/>
          <p:nvPr/>
        </p:nvSpPr>
        <p:spPr>
          <a:xfrm>
            <a:off x="5524747" y="45169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79ABCD-077B-457B-BA8B-0348253990A1}"/>
              </a:ext>
            </a:extLst>
          </p:cNvPr>
          <p:cNvSpPr/>
          <p:nvPr/>
        </p:nvSpPr>
        <p:spPr bwMode="auto">
          <a:xfrm>
            <a:off x="4212043" y="3010035"/>
            <a:ext cx="1449158" cy="4304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59F781-0FF1-42AC-8558-B9F2DEA79C4B}"/>
              </a:ext>
            </a:extLst>
          </p:cNvPr>
          <p:cNvSpPr/>
          <p:nvPr/>
        </p:nvSpPr>
        <p:spPr>
          <a:xfrm>
            <a:off x="4173271" y="29279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125377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https://mrusselbd.megastudy.net/intro/info/2022/monthly/index.asp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6031DD6-1BF3-4B74-8368-9440E0E2A1BC}"/>
              </a:ext>
            </a:extLst>
          </p:cNvPr>
          <p:cNvSpPr txBox="1"/>
          <p:nvPr/>
        </p:nvSpPr>
        <p:spPr>
          <a:xfrm>
            <a:off x="2635107" y="1461456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54C122-AD30-43AC-BC43-3E4DA7D3533A}"/>
              </a:ext>
            </a:extLst>
          </p:cNvPr>
          <p:cNvSpPr/>
          <p:nvPr/>
        </p:nvSpPr>
        <p:spPr>
          <a:xfrm>
            <a:off x="2720752" y="802925"/>
            <a:ext cx="3012579" cy="52521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3D9C39-99BD-4D02-8DDD-E6973E800130}"/>
              </a:ext>
            </a:extLst>
          </p:cNvPr>
          <p:cNvSpPr txBox="1"/>
          <p:nvPr/>
        </p:nvSpPr>
        <p:spPr>
          <a:xfrm>
            <a:off x="3959281" y="1016962"/>
            <a:ext cx="44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195A7C9-3103-45DC-A743-C64F042DC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12690"/>
              </p:ext>
            </p:extLst>
          </p:nvPr>
        </p:nvGraphicFramePr>
        <p:xfrm>
          <a:off x="2728914" y="2567266"/>
          <a:ext cx="2996253" cy="880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1" spc="-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1" spc="-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Fill">
            <a:extLst>
              <a:ext uri="{FF2B5EF4-FFF2-40B4-BE49-F238E27FC236}">
                <a16:creationId xmlns:a16="http://schemas.microsoft.com/office/drawing/2014/main" id="{D27CFAA4-BD5C-4FA5-B3BF-FAB11D4894A7}"/>
              </a:ext>
            </a:extLst>
          </p:cNvPr>
          <p:cNvSpPr>
            <a:spLocks/>
          </p:cNvSpPr>
          <p:nvPr/>
        </p:nvSpPr>
        <p:spPr bwMode="auto">
          <a:xfrm rot="5400000">
            <a:off x="4211191" y="505140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964356-C596-46AD-8102-14D5F968FB98}"/>
              </a:ext>
            </a:extLst>
          </p:cNvPr>
          <p:cNvSpPr/>
          <p:nvPr/>
        </p:nvSpPr>
        <p:spPr>
          <a:xfrm>
            <a:off x="2751860" y="3579730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6" name="Picture 2" descr="월간 학습지 장영진">
            <a:extLst>
              <a:ext uri="{FF2B5EF4-FFF2-40B4-BE49-F238E27FC236}">
                <a16:creationId xmlns:a16="http://schemas.microsoft.com/office/drawing/2014/main" id="{6A4C22C6-70F1-4E85-96F2-84A08A46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38" y="4095152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9EB6D0E-9DA4-4646-9393-3AEE27E4B60A}"/>
              </a:ext>
            </a:extLst>
          </p:cNvPr>
          <p:cNvSpPr txBox="1"/>
          <p:nvPr/>
        </p:nvSpPr>
        <p:spPr>
          <a:xfrm>
            <a:off x="3909645" y="371783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C538A6-CA67-4CB8-B550-BCF00062461C}"/>
              </a:ext>
            </a:extLst>
          </p:cNvPr>
          <p:cNvSpPr txBox="1"/>
          <p:nvPr/>
        </p:nvSpPr>
        <p:spPr>
          <a:xfrm>
            <a:off x="3909645" y="472029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61">
            <a:extLst>
              <a:ext uri="{FF2B5EF4-FFF2-40B4-BE49-F238E27FC236}">
                <a16:creationId xmlns:a16="http://schemas.microsoft.com/office/drawing/2014/main" id="{4A8E7B12-4B75-4D16-99C5-6382B186254A}"/>
              </a:ext>
            </a:extLst>
          </p:cNvPr>
          <p:cNvSpPr/>
          <p:nvPr/>
        </p:nvSpPr>
        <p:spPr bwMode="auto">
          <a:xfrm>
            <a:off x="3997658" y="444897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4D818AF-3136-4769-8238-835AFF072CF4}"/>
              </a:ext>
            </a:extLst>
          </p:cNvPr>
          <p:cNvSpPr/>
          <p:nvPr/>
        </p:nvSpPr>
        <p:spPr bwMode="auto">
          <a:xfrm>
            <a:off x="2681464" y="2996181"/>
            <a:ext cx="1449158" cy="4304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67C4A6-28B3-44AF-9850-C908BFCF5DD4}"/>
              </a:ext>
            </a:extLst>
          </p:cNvPr>
          <p:cNvSpPr/>
          <p:nvPr/>
        </p:nvSpPr>
        <p:spPr>
          <a:xfrm>
            <a:off x="2642692" y="29140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4FA478-A725-475B-A50A-DCEB90E9DD83}"/>
              </a:ext>
            </a:extLst>
          </p:cNvPr>
          <p:cNvSpPr/>
          <p:nvPr/>
        </p:nvSpPr>
        <p:spPr bwMode="auto">
          <a:xfrm>
            <a:off x="3977014" y="4448972"/>
            <a:ext cx="1120002" cy="271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5BD581-0A03-412C-82FA-0D64CE3E46FF}"/>
              </a:ext>
            </a:extLst>
          </p:cNvPr>
          <p:cNvSpPr/>
          <p:nvPr/>
        </p:nvSpPr>
        <p:spPr>
          <a:xfrm>
            <a:off x="3944472" y="43818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14497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975540"/>
              </p:ext>
            </p:extLst>
          </p:nvPr>
        </p:nvGraphicFramePr>
        <p:xfrm>
          <a:off x="8104412" y="211913"/>
          <a:ext cx="1800000" cy="1769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이미지 사용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1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경로</a:t>
                      </a:r>
                      <a:endParaRPr lang="en-US" altLang="ko-KR" sz="900" b="1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\\10.1.0.100\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러셀사업본부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사업부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러셀사업부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웹서비스실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\00_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\01.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러셀학원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\2023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\[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2025 N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이미지자료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\19.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 분당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099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A3EF12-FD55-48EF-B3F4-73915AC44AA1}"/>
              </a:ext>
            </a:extLst>
          </p:cNvPr>
          <p:cNvSpPr/>
          <p:nvPr/>
        </p:nvSpPr>
        <p:spPr>
          <a:xfrm>
            <a:off x="344488" y="710298"/>
            <a:ext cx="7574719" cy="3323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5F7D3E-AEAE-4708-8765-DC181D6A74B5}"/>
              </a:ext>
            </a:extLst>
          </p:cNvPr>
          <p:cNvSpPr/>
          <p:nvPr/>
        </p:nvSpPr>
        <p:spPr>
          <a:xfrm>
            <a:off x="272337" y="677639"/>
            <a:ext cx="182018" cy="1579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0164CB-F8A1-4BEC-B19D-D448197D3727}"/>
              </a:ext>
            </a:extLst>
          </p:cNvPr>
          <p:cNvSpPr/>
          <p:nvPr/>
        </p:nvSpPr>
        <p:spPr>
          <a:xfrm>
            <a:off x="447642" y="5005451"/>
            <a:ext cx="2586010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360435" y="49226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1280592" y="4189483"/>
            <a:ext cx="1907224" cy="332183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1206261" y="411640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1319170" y="4204252"/>
            <a:ext cx="1907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</a:t>
            </a:r>
            <a:endParaRPr lang="en-US" altLang="ko-KR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9DD7695-2E20-4827-B9A1-D548719C0F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3322250" y="5062658"/>
            <a:ext cx="2490432" cy="132508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12746D00-B308-4228-8D98-78C49CA1E033}"/>
              </a:ext>
            </a:extLst>
          </p:cNvPr>
          <p:cNvSpPr/>
          <p:nvPr/>
        </p:nvSpPr>
        <p:spPr>
          <a:xfrm>
            <a:off x="4718106" y="506948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3AE9AEF-E530-44A4-AA7C-7E4C600447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80"/>
          <a:stretch/>
        </p:blipFill>
        <p:spPr>
          <a:xfrm>
            <a:off x="513693" y="5065916"/>
            <a:ext cx="2419597" cy="1295241"/>
          </a:xfrm>
          <a:prstGeom prst="rect">
            <a:avLst/>
          </a:prstGeom>
          <a:ln>
            <a:noFill/>
          </a:ln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00BD9EBC-600B-4BAA-9740-D70C24E8E5D9}"/>
              </a:ext>
            </a:extLst>
          </p:cNvPr>
          <p:cNvSpPr/>
          <p:nvPr/>
        </p:nvSpPr>
        <p:spPr>
          <a:xfrm>
            <a:off x="1851466" y="507874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BDB88C-382C-4F92-AC6C-99AE2AEEFDF7}"/>
              </a:ext>
            </a:extLst>
          </p:cNvPr>
          <p:cNvSpPr/>
          <p:nvPr/>
        </p:nvSpPr>
        <p:spPr>
          <a:xfrm>
            <a:off x="3268481" y="5033802"/>
            <a:ext cx="2586010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9E9D9F-A740-43E2-BB0F-9D55CD6BD0C2}"/>
              </a:ext>
            </a:extLst>
          </p:cNvPr>
          <p:cNvSpPr/>
          <p:nvPr/>
        </p:nvSpPr>
        <p:spPr>
          <a:xfrm>
            <a:off x="3181274" y="49510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FF9E0DA-8A5B-46D2-A03C-2256AFA7A282}"/>
              </a:ext>
            </a:extLst>
          </p:cNvPr>
          <p:cNvSpPr/>
          <p:nvPr/>
        </p:nvSpPr>
        <p:spPr>
          <a:xfrm>
            <a:off x="237522" y="4868724"/>
            <a:ext cx="5795598" cy="16397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2C3B7C-0F9C-4FF3-B65A-41809331622F}"/>
              </a:ext>
            </a:extLst>
          </p:cNvPr>
          <p:cNvSpPr/>
          <p:nvPr/>
        </p:nvSpPr>
        <p:spPr>
          <a:xfrm>
            <a:off x="150315" y="47859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2851247" y="782169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2420785" y="4765811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662193" y="5009893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분당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648744" y="692696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13B09ED-5BD6-491C-8FF7-A8B37C6B7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668547"/>
              </p:ext>
            </p:extLst>
          </p:nvPr>
        </p:nvGraphicFramePr>
        <p:xfrm>
          <a:off x="2684595" y="1083608"/>
          <a:ext cx="290313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668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42735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20268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550409">
                  <a:extLst>
                    <a:ext uri="{9D8B030D-6E8A-4147-A177-3AD203B41FA5}">
                      <a16:colId xmlns:a16="http://schemas.microsoft.com/office/drawing/2014/main" val="192494527"/>
                    </a:ext>
                  </a:extLst>
                </a:gridCol>
                <a:gridCol w="414387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4651625" y="1043989"/>
            <a:ext cx="518115" cy="371116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4612853" y="9618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dirty="0"/>
              <a:t>2025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분당 </a:t>
            </a:r>
            <a:r>
              <a:rPr lang="en-US" altLang="ko-KR" sz="90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59828"/>
              </p:ext>
            </p:extLst>
          </p:nvPr>
        </p:nvGraphicFramePr>
        <p:xfrm>
          <a:off x="8104412" y="211913"/>
          <a:ext cx="1800000" cy="152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 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https://mrusselbd.megastudy.net/intro/2024/first/index.asp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715648" y="4750161"/>
            <a:ext cx="2896445" cy="2231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676877" y="46680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3427490" y="5127861"/>
            <a:ext cx="634904" cy="20613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3388718" y="50457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EDFB5D-B0FD-4BB6-A985-A3D647906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21" y="5739876"/>
            <a:ext cx="2743543" cy="4276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2715648" y="56521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B70EDE-A9CD-453F-9B0E-9E4FEC31B9AA}"/>
              </a:ext>
            </a:extLst>
          </p:cNvPr>
          <p:cNvSpPr txBox="1"/>
          <p:nvPr/>
        </p:nvSpPr>
        <p:spPr>
          <a:xfrm>
            <a:off x="829009" y="1209134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 분당</a:t>
            </a:r>
            <a:r>
              <a:rPr lang="en-US" altLang="ko-KR" sz="1800" b="1" spc="-150" dirty="0">
                <a:latin typeface="+mn-ea"/>
                <a:ea typeface="+mn-ea"/>
              </a:rPr>
              <a:t> 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</a:t>
            </a:r>
            <a:r>
              <a:rPr lang="ko-KR" altLang="en-US" sz="1800" b="1" spc="-150" dirty="0" err="1">
                <a:solidFill>
                  <a:srgbClr val="0070C0"/>
                </a:solidFill>
                <a:latin typeface="+mn-ea"/>
                <a:ea typeface="+mn-ea"/>
              </a:rPr>
              <a:t>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81157"/>
              </p:ext>
            </p:extLst>
          </p:nvPr>
        </p:nvGraphicFramePr>
        <p:xfrm>
          <a:off x="8104412" y="211913"/>
          <a:ext cx="1800000" cy="1258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분당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spc="-100" dirty="0">
                          <a:latin typeface="맑은 고딕" panose="020B0503020000020004" pitchFamily="50" charset="-127"/>
                          <a:ea typeface="+mn-ea"/>
                        </a:rPr>
                        <a:t>“</a:t>
                      </a:r>
                      <a:r>
                        <a:rPr lang="ko-KR" altLang="en-US" sz="900" spc="-100" dirty="0">
                          <a:latin typeface="맑은 고딕" panose="020B0503020000020004" pitchFamily="50" charset="-127"/>
                          <a:ea typeface="+mn-ea"/>
                        </a:rPr>
                        <a:t>러셀 분당 </a:t>
                      </a:r>
                      <a:r>
                        <a:rPr lang="en-US" altLang="ko-KR" sz="900" spc="-100" dirty="0">
                          <a:latin typeface="맑은 고딕" panose="020B0503020000020004" pitchFamily="50" charset="-127"/>
                          <a:ea typeface="+mn-ea"/>
                        </a:rPr>
                        <a:t>[N</a:t>
                      </a:r>
                      <a:r>
                        <a:rPr lang="ko-KR" altLang="en-US" sz="900" spc="-100" dirty="0">
                          <a:latin typeface="맑은 고딕" panose="020B0503020000020004" pitchFamily="50" charset="-127"/>
                          <a:ea typeface="+mn-ea"/>
                        </a:rPr>
                        <a:t>수 </a:t>
                      </a:r>
                      <a:r>
                        <a:rPr lang="ko-KR" altLang="en-US" sz="900" spc="-100" dirty="0" err="1">
                          <a:latin typeface="맑은 고딕" panose="020B0503020000020004" pitchFamily="50" charset="-127"/>
                          <a:ea typeface="+mn-ea"/>
                        </a:rPr>
                        <a:t>정규반</a:t>
                      </a:r>
                      <a:r>
                        <a:rPr lang="en-US" altLang="ko-KR" sz="900" spc="-100" dirty="0">
                          <a:latin typeface="맑은 고딕" panose="020B0503020000020004" pitchFamily="50" charset="-127"/>
                          <a:ea typeface="+mn-ea"/>
                        </a:rPr>
                        <a:t>] </a:t>
                      </a:r>
                      <a:r>
                        <a:rPr lang="ko-KR" altLang="en-US" sz="900" spc="-100" dirty="0">
                          <a:latin typeface="맑은 고딕" panose="020B0503020000020004" pitchFamily="50" charset="-127"/>
                          <a:ea typeface="+mn-ea"/>
                        </a:rPr>
                        <a:t>모집요강 및 지원혜택은 추후 공개 예정입니다</a:t>
                      </a:r>
                      <a:r>
                        <a:rPr lang="en-US" altLang="ko-KR" sz="900" spc="-100" dirty="0">
                          <a:latin typeface="맑은 고딕" panose="020B0503020000020004" pitchFamily="50" charset="-127"/>
                          <a:ea typeface="+mn-ea"/>
                        </a:rPr>
                        <a:t>.”</a:t>
                      </a:r>
                    </a:p>
                    <a:p>
                      <a:pPr algn="l"/>
                      <a:endParaRPr lang="ko-KR" altLang="en-US" sz="900" spc="-10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위의 문구로 노출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44477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05A7AE-C205-4666-B59B-3CAC7146A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31856"/>
              </p:ext>
            </p:extLst>
          </p:nvPr>
        </p:nvGraphicFramePr>
        <p:xfrm>
          <a:off x="73884" y="421300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분당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분당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EE4FC4-3E5A-4A26-A279-281C0F905C16}"/>
              </a:ext>
            </a:extLst>
          </p:cNvPr>
          <p:cNvSpPr/>
          <p:nvPr/>
        </p:nvSpPr>
        <p:spPr>
          <a:xfrm>
            <a:off x="2513752" y="1208759"/>
            <a:ext cx="657319" cy="369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476C0E-A6CE-4BBC-BBCC-1ABABFE9A0F5}"/>
              </a:ext>
            </a:extLst>
          </p:cNvPr>
          <p:cNvSpPr/>
          <p:nvPr/>
        </p:nvSpPr>
        <p:spPr>
          <a:xfrm>
            <a:off x="2360712" y="1132561"/>
            <a:ext cx="188636" cy="141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046B64-5C8D-4DD8-A86B-CDCE59366EA9}"/>
              </a:ext>
            </a:extLst>
          </p:cNvPr>
          <p:cNvSpPr/>
          <p:nvPr/>
        </p:nvSpPr>
        <p:spPr bwMode="auto">
          <a:xfrm>
            <a:off x="920552" y="1855749"/>
            <a:ext cx="6624000" cy="237626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분당 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[N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정규반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및 </a:t>
            </a:r>
            <a:r>
              <a:rPr lang="ko-KR" altLang="en-US" sz="11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지원혜택은</a:t>
            </a:r>
            <a:endParaRPr lang="en-US" altLang="ko-KR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공개 예정입니다</a:t>
            </a:r>
            <a:r>
              <a:rPr lang="en-US" altLang="ko-KR" sz="11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F6E933-751C-4EB0-90F7-E8569A570BAB}"/>
              </a:ext>
            </a:extLst>
          </p:cNvPr>
          <p:cNvSpPr/>
          <p:nvPr/>
        </p:nvSpPr>
        <p:spPr>
          <a:xfrm>
            <a:off x="840888" y="177954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8686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dirty="0"/>
              <a:t>2025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분당 </a:t>
            </a:r>
            <a:r>
              <a:rPr lang="en-US" altLang="ko-KR" sz="90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96107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 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86C3BB2-FF0C-425B-9785-5F4623CA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526368"/>
            <a:ext cx="3475620" cy="5805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494D68-2E0C-4BF7-8EB7-DB1765781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28" y="526368"/>
            <a:ext cx="3396074" cy="471883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6D3B9-5CA2-4BD2-951D-50DB23AC8187}"/>
              </a:ext>
            </a:extLst>
          </p:cNvPr>
          <p:cNvSpPr/>
          <p:nvPr/>
        </p:nvSpPr>
        <p:spPr bwMode="auto">
          <a:xfrm>
            <a:off x="672246" y="1412776"/>
            <a:ext cx="3213208" cy="2683935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 분당에서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CDFC01-B4D3-4B8F-9579-3388239B2539}"/>
              </a:ext>
            </a:extLst>
          </p:cNvPr>
          <p:cNvSpPr/>
          <p:nvPr/>
        </p:nvSpPr>
        <p:spPr>
          <a:xfrm>
            <a:off x="589041" y="13103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03ECCDD-4229-4E18-96F3-E2B89209CDC3}"/>
              </a:ext>
            </a:extLst>
          </p:cNvPr>
          <p:cNvSpPr/>
          <p:nvPr/>
        </p:nvSpPr>
        <p:spPr bwMode="auto">
          <a:xfrm>
            <a:off x="4490830" y="1757423"/>
            <a:ext cx="2719836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471E1F-036A-462A-AC64-499503A223E8}"/>
              </a:ext>
            </a:extLst>
          </p:cNvPr>
          <p:cNvSpPr/>
          <p:nvPr/>
        </p:nvSpPr>
        <p:spPr>
          <a:xfrm>
            <a:off x="4339890" y="17574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31366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2AD8CC0-9795-479A-8F4E-1904413D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92" y="3789040"/>
            <a:ext cx="6624000" cy="200376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837AB-6A0C-46D2-9970-533138264275}"/>
              </a:ext>
            </a:extLst>
          </p:cNvPr>
          <p:cNvSpPr/>
          <p:nvPr/>
        </p:nvSpPr>
        <p:spPr bwMode="auto">
          <a:xfrm>
            <a:off x="714932" y="2793210"/>
            <a:ext cx="6624000" cy="2999590"/>
          </a:xfrm>
          <a:prstGeom prst="rect">
            <a:avLst/>
          </a:prstGeom>
          <a:noFill/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222F45-2FB6-4DDB-8F71-28262FA17EE6}"/>
              </a:ext>
            </a:extLst>
          </p:cNvPr>
          <p:cNvSpPr txBox="1"/>
          <p:nvPr/>
        </p:nvSpPr>
        <p:spPr>
          <a:xfrm>
            <a:off x="716438" y="2984419"/>
            <a:ext cx="662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>
                <a:latin typeface="+mn-ea"/>
                <a:ea typeface="+mn-ea"/>
              </a:rPr>
              <a:t>놀라운 입시 결과로 최상위권의 선택을 증명하다</a:t>
            </a:r>
            <a:r>
              <a:rPr lang="en-US" altLang="ko-KR" sz="1200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러셀 분당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2023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학년도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대입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합격 현황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24361"/>
              </p:ext>
            </p:extLst>
          </p:nvPr>
        </p:nvGraphicFramePr>
        <p:xfrm>
          <a:off x="8104412" y="211913"/>
          <a:ext cx="1800000" cy="226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분당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분당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분당 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내용을 활용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427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분당학원 재수생 우선선발반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러셀 분당 탭 중 입시결과 내용 동일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B513DB-84B0-42C9-B269-987E6809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178308"/>
              </p:ext>
            </p:extLst>
          </p:nvPr>
        </p:nvGraphicFramePr>
        <p:xfrm>
          <a:off x="68738" y="1261523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분당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분당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E041688-5009-4C75-83BF-3C9994B6B801}"/>
              </a:ext>
            </a:extLst>
          </p:cNvPr>
          <p:cNvSpPr txBox="1"/>
          <p:nvPr/>
        </p:nvSpPr>
        <p:spPr>
          <a:xfrm>
            <a:off x="716438" y="2056479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 분당을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9B7F0F-9460-454F-8C20-E4A914EF2877}"/>
              </a:ext>
            </a:extLst>
          </p:cNvPr>
          <p:cNvSpPr/>
          <p:nvPr/>
        </p:nvSpPr>
        <p:spPr>
          <a:xfrm>
            <a:off x="3596436" y="2036141"/>
            <a:ext cx="864096" cy="3002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1C14CD-B005-4F8F-8093-E307A69DF686}"/>
              </a:ext>
            </a:extLst>
          </p:cNvPr>
          <p:cNvSpPr/>
          <p:nvPr/>
        </p:nvSpPr>
        <p:spPr>
          <a:xfrm>
            <a:off x="3516772" y="193836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2171A2-12B0-4A58-9CAE-B64CE3357EEF}"/>
              </a:ext>
            </a:extLst>
          </p:cNvPr>
          <p:cNvSpPr/>
          <p:nvPr/>
        </p:nvSpPr>
        <p:spPr>
          <a:xfrm>
            <a:off x="643928" y="37384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E62EA5-D53A-496F-8EFA-B0D68F713DFE}"/>
              </a:ext>
            </a:extLst>
          </p:cNvPr>
          <p:cNvSpPr/>
          <p:nvPr/>
        </p:nvSpPr>
        <p:spPr>
          <a:xfrm>
            <a:off x="2346908" y="2928797"/>
            <a:ext cx="3326172" cy="5553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F48AA7-5629-425D-B574-5789E69BA5E2}"/>
              </a:ext>
            </a:extLst>
          </p:cNvPr>
          <p:cNvSpPr/>
          <p:nvPr/>
        </p:nvSpPr>
        <p:spPr>
          <a:xfrm>
            <a:off x="2267244" y="28310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6984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75256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분당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867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분당 학원 합격생 후기로만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2671483-F851-440B-87A4-1944608556A7}"/>
              </a:ext>
            </a:extLst>
          </p:cNvPr>
          <p:cNvSpPr/>
          <p:nvPr/>
        </p:nvSpPr>
        <p:spPr>
          <a:xfrm>
            <a:off x="509043" y="1099545"/>
            <a:ext cx="7200800" cy="46741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6510427-4E01-47E7-9602-5013B8B283E4}"/>
              </a:ext>
            </a:extLst>
          </p:cNvPr>
          <p:cNvSpPr/>
          <p:nvPr/>
        </p:nvSpPr>
        <p:spPr>
          <a:xfrm>
            <a:off x="480848" y="10157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BD0CAD-8C4C-456D-9A3F-C953FD6EF0B5}"/>
              </a:ext>
            </a:extLst>
          </p:cNvPr>
          <p:cNvSpPr/>
          <p:nvPr/>
        </p:nvSpPr>
        <p:spPr>
          <a:xfrm>
            <a:off x="759241" y="1333742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83572B-4D01-471A-AAB5-9A096831AF92}"/>
              </a:ext>
            </a:extLst>
          </p:cNvPr>
          <p:cNvSpPr/>
          <p:nvPr/>
        </p:nvSpPr>
        <p:spPr>
          <a:xfrm>
            <a:off x="774030" y="2348880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분당에서 가장 높은 성적대의 학생들이 모여 있는 곳이라 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선택하게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70FD52-3921-429A-B372-5B0B6BEC877F}"/>
              </a:ext>
            </a:extLst>
          </p:cNvPr>
          <p:cNvSpPr/>
          <p:nvPr/>
        </p:nvSpPr>
        <p:spPr>
          <a:xfrm>
            <a:off x="760890" y="141371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B4156C-45E9-4BA9-9E62-681F959CB22D}"/>
              </a:ext>
            </a:extLst>
          </p:cNvPr>
          <p:cNvSpPr/>
          <p:nvPr/>
        </p:nvSpPr>
        <p:spPr>
          <a:xfrm>
            <a:off x="768330" y="2733023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탁 트인 책상 구조 덕분에 옆 자리 친구가 바로 보이는 점이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같은 반 친구가 열심히 공부하는 모습이 보여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집중력이 흐트러지거나 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졸릴 때 옆 자리 친구를 보며 자극을 받을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92DAA96-C3BA-450B-86FF-3FA80640C68E}"/>
              </a:ext>
            </a:extLst>
          </p:cNvPr>
          <p:cNvGrpSpPr/>
          <p:nvPr/>
        </p:nvGrpSpPr>
        <p:grpSpPr>
          <a:xfrm>
            <a:off x="1766572" y="1807587"/>
            <a:ext cx="1268862" cy="461665"/>
            <a:chOff x="1673192" y="1029594"/>
            <a:chExt cx="1268862" cy="46166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80CAC-DCFD-41B5-A604-68BCEB696348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2A76D7D-CC0C-45CA-96E9-660E7E9B5DDC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71.4%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1CBD4E-6533-4759-AB04-9D25F211ACE8}"/>
              </a:ext>
            </a:extLst>
          </p:cNvPr>
          <p:cNvSpPr/>
          <p:nvPr/>
        </p:nvSpPr>
        <p:spPr>
          <a:xfrm>
            <a:off x="4100354" y="1333742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322C85-AAEC-4A5E-A798-3C345A265913}"/>
              </a:ext>
            </a:extLst>
          </p:cNvPr>
          <p:cNvSpPr/>
          <p:nvPr/>
        </p:nvSpPr>
        <p:spPr>
          <a:xfrm>
            <a:off x="4115143" y="2348880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충분한 자습 시간을 확보할 수 있었고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</a:p>
          <a:p>
            <a:pPr algn="ctr"/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비롯한 학원 공간이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쾌적해서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집중이 잘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4D9B1F6-C1F3-4F37-8E17-522C2077E784}"/>
              </a:ext>
            </a:extLst>
          </p:cNvPr>
          <p:cNvSpPr/>
          <p:nvPr/>
        </p:nvSpPr>
        <p:spPr>
          <a:xfrm>
            <a:off x="4102003" y="141371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한양대학교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3B12BF-FBAA-448F-866F-47B2BD3BD4E1}"/>
              </a:ext>
            </a:extLst>
          </p:cNvPr>
          <p:cNvSpPr/>
          <p:nvPr/>
        </p:nvSpPr>
        <p:spPr>
          <a:xfrm>
            <a:off x="4109443" y="2733023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조용한 분위기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넓은 책상에서 편하게 공부할 수 있는 점이 좋았고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시간표 자체가 한 번에 긴 시간 동안 공부하는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시간표여서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집중력을 키우는데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3F649EB-C8EE-4BEE-98FB-475EB0733305}"/>
              </a:ext>
            </a:extLst>
          </p:cNvPr>
          <p:cNvGrpSpPr/>
          <p:nvPr/>
        </p:nvGrpSpPr>
        <p:grpSpPr>
          <a:xfrm>
            <a:off x="5107685" y="1807587"/>
            <a:ext cx="1268862" cy="461665"/>
            <a:chOff x="1673192" y="1029594"/>
            <a:chExt cx="1268862" cy="46166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737D361-7191-4F29-9C2B-EFAC9BEB4F92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297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282.5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0BB6A2A-CBEF-419F-83C8-ED18101E8A03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82.9%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3E628AB-56EC-4B48-AE52-7E0648110B2D}"/>
              </a:ext>
            </a:extLst>
          </p:cNvPr>
          <p:cNvSpPr/>
          <p:nvPr/>
        </p:nvSpPr>
        <p:spPr>
          <a:xfrm>
            <a:off x="759241" y="3436620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FB15FF8-88B3-4512-A7D0-5A9D3CC6E261}"/>
              </a:ext>
            </a:extLst>
          </p:cNvPr>
          <p:cNvSpPr/>
          <p:nvPr/>
        </p:nvSpPr>
        <p:spPr>
          <a:xfrm>
            <a:off x="774030" y="4451758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 환경이 잘 이루어져있고 충분한 관리를 받으며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입시 관련 도움도 받을 수 있어서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3D7188-5B98-438E-A1A2-202EBA13FE3E}"/>
              </a:ext>
            </a:extLst>
          </p:cNvPr>
          <p:cNvSpPr/>
          <p:nvPr/>
        </p:nvSpPr>
        <p:spPr>
          <a:xfrm>
            <a:off x="760890" y="3516597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컴퓨터공학부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291053-4355-469D-941F-A558B74BD28F}"/>
              </a:ext>
            </a:extLst>
          </p:cNvPr>
          <p:cNvSpPr/>
          <p:nvPr/>
        </p:nvSpPr>
        <p:spPr>
          <a:xfrm>
            <a:off x="768330" y="4835901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매달 시행되는 모의고사는 실전 감각을 유지하는 데에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전에 진행된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셀프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모의고사반을 통해 전 과목 모의고사를 실제와 비슷한 환경에서 연습할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C4AED05-75B7-4B7F-84A3-08B815E23EFA}"/>
              </a:ext>
            </a:extLst>
          </p:cNvPr>
          <p:cNvGrpSpPr/>
          <p:nvPr/>
        </p:nvGrpSpPr>
        <p:grpSpPr>
          <a:xfrm>
            <a:off x="1766572" y="3910465"/>
            <a:ext cx="1268862" cy="461665"/>
            <a:chOff x="1673192" y="1029594"/>
            <a:chExt cx="1268862" cy="461665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81FC277-0EDE-420C-9458-6D7837698144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295.5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283.5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1C04C2-E9EA-4038-8130-6B7538A9ABC2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72.7%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66F7750-0E59-4026-B066-AD9764574C51}"/>
              </a:ext>
            </a:extLst>
          </p:cNvPr>
          <p:cNvSpPr/>
          <p:nvPr/>
        </p:nvSpPr>
        <p:spPr>
          <a:xfrm>
            <a:off x="4100354" y="3436620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230CAE2-8508-48BE-A633-EE66F26697C9}"/>
              </a:ext>
            </a:extLst>
          </p:cNvPr>
          <p:cNvSpPr/>
          <p:nvPr/>
        </p:nvSpPr>
        <p:spPr>
          <a:xfrm>
            <a:off x="4115143" y="4451758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바자관과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강의실이 같은 건물에 있다 보니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이동하는데 시간이 거의 들지 않았던 것이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3A38621-4A5C-4FFA-9DD4-FB377D375F86}"/>
              </a:ext>
            </a:extLst>
          </p:cNvPr>
          <p:cNvSpPr/>
          <p:nvPr/>
        </p:nvSpPr>
        <p:spPr>
          <a:xfrm>
            <a:off x="4102003" y="3516597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자유전공학부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자연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류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51A4776-0B5B-4E56-BCE9-783E5B736AF1}"/>
              </a:ext>
            </a:extLst>
          </p:cNvPr>
          <p:cNvSpPr/>
          <p:nvPr/>
        </p:nvSpPr>
        <p:spPr>
          <a:xfrm>
            <a:off x="4109443" y="4835901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주기적으로 시행되는 모의고사 덕분에 취약점을 파악할 수 있고 수능 시험에 익숙해질 수 있어서 도움이 많이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플래너를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작성하고 주기적으로 검사 받으며 자칫 흐트러질 수 있는 공부 계획을 다잡을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2CA1BC3-2191-4EC9-BC22-F1C7646C736E}"/>
              </a:ext>
            </a:extLst>
          </p:cNvPr>
          <p:cNvGrpSpPr/>
          <p:nvPr/>
        </p:nvGrpSpPr>
        <p:grpSpPr>
          <a:xfrm>
            <a:off x="5107685" y="3910465"/>
            <a:ext cx="1268862" cy="461665"/>
            <a:chOff x="1673192" y="1029594"/>
            <a:chExt cx="1268862" cy="461665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6976A83-57E0-4CDE-B315-29904070BA9F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288.5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264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3325C5D1-748A-4A62-B4CF-F8BE0558A0BD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68.1%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2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79973"/>
              </p:ext>
            </p:extLst>
          </p:nvPr>
        </p:nvGraphicFramePr>
        <p:xfrm>
          <a:off x="8112801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D7BAFF20-DC34-471F-9409-AE4A2BD486EE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분당에서 최상위권 </a:t>
            </a:r>
            <a:r>
              <a:rPr lang="ko-KR" altLang="en-US" sz="1600" b="1" spc="-100" dirty="0" err="1">
                <a:latin typeface="+mn-ea"/>
                <a:ea typeface="+mn-ea"/>
              </a:rPr>
              <a:t>대입성공이</a:t>
            </a:r>
            <a:r>
              <a:rPr lang="en-US" altLang="ko-KR" sz="1600" b="1" spc="-100" dirty="0">
                <a:latin typeface="+mn-ea"/>
                <a:ea typeface="+mn-ea"/>
              </a:rPr>
              <a:t> </a:t>
            </a:r>
            <a:r>
              <a:rPr lang="ko-KR" altLang="en-US" sz="1600" b="1" spc="-100" dirty="0">
                <a:latin typeface="+mn-ea"/>
                <a:ea typeface="+mn-ea"/>
              </a:rPr>
              <a:t>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분당만의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C7EBE62-CCA4-49EB-81BC-0322ACCB985C}"/>
              </a:ext>
            </a:extLst>
          </p:cNvPr>
          <p:cNvSpPr/>
          <p:nvPr/>
        </p:nvSpPr>
        <p:spPr bwMode="auto">
          <a:xfrm>
            <a:off x="2577168" y="2564904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6F841893-FB3C-4B23-8EDB-0789FBE09AFA}"/>
              </a:ext>
            </a:extLst>
          </p:cNvPr>
          <p:cNvSpPr/>
          <p:nvPr/>
        </p:nvSpPr>
        <p:spPr bwMode="auto">
          <a:xfrm>
            <a:off x="3116375" y="225688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32">
            <a:extLst>
              <a:ext uri="{FF2B5EF4-FFF2-40B4-BE49-F238E27FC236}">
                <a16:creationId xmlns:a16="http://schemas.microsoft.com/office/drawing/2014/main" id="{3B6A8101-20F6-40D8-A0EF-F947A0E07656}"/>
              </a:ext>
            </a:extLst>
          </p:cNvPr>
          <p:cNvSpPr/>
          <p:nvPr/>
        </p:nvSpPr>
        <p:spPr bwMode="auto">
          <a:xfrm>
            <a:off x="1497781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3">
            <a:extLst>
              <a:ext uri="{FF2B5EF4-FFF2-40B4-BE49-F238E27FC236}">
                <a16:creationId xmlns:a16="http://schemas.microsoft.com/office/drawing/2014/main" id="{34F7ADDC-682F-4F59-9B9B-F0A86F955961}"/>
              </a:ext>
            </a:extLst>
          </p:cNvPr>
          <p:cNvSpPr/>
          <p:nvPr/>
        </p:nvSpPr>
        <p:spPr bwMode="auto">
          <a:xfrm>
            <a:off x="4736555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모서리가 둥근 직사각형 34">
            <a:extLst>
              <a:ext uri="{FF2B5EF4-FFF2-40B4-BE49-F238E27FC236}">
                <a16:creationId xmlns:a16="http://schemas.microsoft.com/office/drawing/2014/main" id="{3931AABE-E76B-4869-A1F8-61F832C3C2EB}"/>
              </a:ext>
            </a:extLst>
          </p:cNvPr>
          <p:cNvSpPr/>
          <p:nvPr/>
        </p:nvSpPr>
        <p:spPr bwMode="auto">
          <a:xfrm>
            <a:off x="2072680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5">
            <a:extLst>
              <a:ext uri="{FF2B5EF4-FFF2-40B4-BE49-F238E27FC236}">
                <a16:creationId xmlns:a16="http://schemas.microsoft.com/office/drawing/2014/main" id="{90A2D21E-0F5F-4BEF-BA19-2B685245330A}"/>
              </a:ext>
            </a:extLst>
          </p:cNvPr>
          <p:cNvSpPr/>
          <p:nvPr/>
        </p:nvSpPr>
        <p:spPr bwMode="auto">
          <a:xfrm>
            <a:off x="4165324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C04216-E2FC-4F3A-B41A-7ACE46605B36}"/>
              </a:ext>
            </a:extLst>
          </p:cNvPr>
          <p:cNvSpPr/>
          <p:nvPr/>
        </p:nvSpPr>
        <p:spPr>
          <a:xfrm>
            <a:off x="3296195" y="3791897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C8DB78-B65F-4A01-98C5-C634F6BAC0F4}"/>
              </a:ext>
            </a:extLst>
          </p:cNvPr>
          <p:cNvSpPr txBox="1"/>
          <p:nvPr/>
        </p:nvSpPr>
        <p:spPr>
          <a:xfrm>
            <a:off x="3265628" y="2571198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A4E7B6-8783-4C59-BCF9-F972A1A1F7F3}"/>
              </a:ext>
            </a:extLst>
          </p:cNvPr>
          <p:cNvSpPr txBox="1"/>
          <p:nvPr/>
        </p:nvSpPr>
        <p:spPr>
          <a:xfrm>
            <a:off x="3125620" y="225801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A07ADA-00F9-4865-B8D7-A1186A1D70AE}"/>
              </a:ext>
            </a:extLst>
          </p:cNvPr>
          <p:cNvSpPr txBox="1"/>
          <p:nvPr/>
        </p:nvSpPr>
        <p:spPr>
          <a:xfrm>
            <a:off x="4885318" y="3780907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07A9ED-2A62-4090-BFE7-E27C89AC76F0}"/>
              </a:ext>
            </a:extLst>
          </p:cNvPr>
          <p:cNvSpPr txBox="1"/>
          <p:nvPr/>
        </p:nvSpPr>
        <p:spPr>
          <a:xfrm>
            <a:off x="4745311" y="346772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26B309-C641-46CD-8AD5-3017C817D488}"/>
              </a:ext>
            </a:extLst>
          </p:cNvPr>
          <p:cNvSpPr txBox="1"/>
          <p:nvPr/>
        </p:nvSpPr>
        <p:spPr>
          <a:xfrm>
            <a:off x="4301292" y="5045836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DAE597-9E79-4F4F-B566-8B5874C01EF0}"/>
              </a:ext>
            </a:extLst>
          </p:cNvPr>
          <p:cNvSpPr txBox="1"/>
          <p:nvPr/>
        </p:nvSpPr>
        <p:spPr>
          <a:xfrm>
            <a:off x="4161285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EA5B4C-3584-4958-BA66-1278143544A8}"/>
              </a:ext>
            </a:extLst>
          </p:cNvPr>
          <p:cNvSpPr txBox="1"/>
          <p:nvPr/>
        </p:nvSpPr>
        <p:spPr>
          <a:xfrm>
            <a:off x="2213287" y="5045836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2EF917-7FD6-4E18-ACF9-333005737AF4}"/>
              </a:ext>
            </a:extLst>
          </p:cNvPr>
          <p:cNvSpPr txBox="1"/>
          <p:nvPr/>
        </p:nvSpPr>
        <p:spPr>
          <a:xfrm>
            <a:off x="2073280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782DAE-A264-402A-A7A1-049CA4250E8B}"/>
              </a:ext>
            </a:extLst>
          </p:cNvPr>
          <p:cNvSpPr txBox="1"/>
          <p:nvPr/>
        </p:nvSpPr>
        <p:spPr>
          <a:xfrm>
            <a:off x="1636437" y="378438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87C18C-16A4-413E-A9B1-7EF6E72EECC1}"/>
              </a:ext>
            </a:extLst>
          </p:cNvPr>
          <p:cNvSpPr txBox="1"/>
          <p:nvPr/>
        </p:nvSpPr>
        <p:spPr>
          <a:xfrm>
            <a:off x="1496430" y="34711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D851E4-4967-49A3-9777-B45A5F975A93}"/>
              </a:ext>
            </a:extLst>
          </p:cNvPr>
          <p:cNvSpPr/>
          <p:nvPr/>
        </p:nvSpPr>
        <p:spPr>
          <a:xfrm>
            <a:off x="1962991" y="1389957"/>
            <a:ext cx="792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F5D24E4-D773-4BEB-9D24-9487C17FA916}"/>
              </a:ext>
            </a:extLst>
          </p:cNvPr>
          <p:cNvSpPr/>
          <p:nvPr/>
        </p:nvSpPr>
        <p:spPr>
          <a:xfrm>
            <a:off x="1890840" y="12908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7284A37-9C64-49F8-989C-971018569F00}"/>
              </a:ext>
            </a:extLst>
          </p:cNvPr>
          <p:cNvSpPr/>
          <p:nvPr/>
        </p:nvSpPr>
        <p:spPr>
          <a:xfrm>
            <a:off x="1892196" y="1643663"/>
            <a:ext cx="792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F7B781-18CA-4527-97A9-ED5A775531A2}"/>
              </a:ext>
            </a:extLst>
          </p:cNvPr>
          <p:cNvSpPr/>
          <p:nvPr/>
        </p:nvSpPr>
        <p:spPr>
          <a:xfrm>
            <a:off x="1820045" y="15446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2AA37DB7-4678-466F-8A5F-C0BBD6AF2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710010"/>
              </p:ext>
            </p:extLst>
          </p:nvPr>
        </p:nvGraphicFramePr>
        <p:xfrm>
          <a:off x="57150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분당모집요강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분당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4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238860"/>
              </p:ext>
            </p:extLst>
          </p:nvPr>
        </p:nvGraphicFramePr>
        <p:xfrm>
          <a:off x="8104412" y="211913"/>
          <a:ext cx="1800000" cy="1820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대입 성공의 경쟁력 재수생 맞춤 시스템 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면학분위기로 소문난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바른공부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자습 전용관 내용과 동일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05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개의 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8~11p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A961C3-E9FA-438B-AA24-B7F9EF3812D5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D70C51-106D-4C25-AB9F-13FEC914FD8F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EEB9A1-46C4-4A6E-8B45-AAF63A42747F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501F326-9E5E-437B-BCA4-E1C8965C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288441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C375FF-5351-4FD7-B70C-7802575484C4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C037E2-20E1-4807-8897-82BCB42AAF7E}"/>
              </a:ext>
            </a:extLst>
          </p:cNvPr>
          <p:cNvSpPr/>
          <p:nvPr/>
        </p:nvSpPr>
        <p:spPr>
          <a:xfrm>
            <a:off x="842593" y="165732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C338CD-17C4-464A-84E4-C0C3796F4282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19189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분당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16102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분당 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집단적인 면학분위기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https://russelbd.megastudy.net/intro/2024/first/index.asp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319331-B6F1-4396-AE87-1303E61F23C4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6CC72-31DE-4890-B37F-3E44AC106051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7D5C3-CD0D-4F82-B57F-424DCB82A3EC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A40E907-2845-497C-A746-B2DF6F5D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02203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none" dirty="0">
                          <a:solidFill>
                            <a:schemeClr val="bg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F37DE4-4AE7-433F-AC62-034E83303280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B8BE2B-2205-4B9E-92EE-8601700B2E84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A2A489-3E5E-44AA-8557-01129A4AA3AF}"/>
              </a:ext>
            </a:extLst>
          </p:cNvPr>
          <p:cNvSpPr txBox="1"/>
          <p:nvPr/>
        </p:nvSpPr>
        <p:spPr>
          <a:xfrm>
            <a:off x="1928020" y="2585809"/>
            <a:ext cx="433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개인의  </a:t>
            </a:r>
            <a:r>
              <a:rPr lang="ko-KR" altLang="en-US" sz="1200" b="1" spc="-150" dirty="0">
                <a:latin typeface="+mn-ea"/>
                <a:ea typeface="+mn-ea"/>
              </a:rPr>
              <a:t>학습에는 자율성</a:t>
            </a:r>
            <a:r>
              <a:rPr lang="ko-KR" altLang="en-US" sz="1200" spc="-150" dirty="0">
                <a:latin typeface="+mn-ea"/>
                <a:ea typeface="+mn-ea"/>
              </a:rPr>
              <a:t>을 </a:t>
            </a:r>
            <a:r>
              <a:rPr lang="ko-KR" altLang="en-US" sz="1200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 dirty="0">
                <a:latin typeface="+mn-ea"/>
                <a:ea typeface="+mn-ea"/>
              </a:rPr>
              <a:t>함으로써</a:t>
            </a:r>
            <a:r>
              <a:rPr lang="en-US" altLang="ko-KR" sz="12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 dirty="0">
                <a:latin typeface="+mn-ea"/>
                <a:ea typeface="+mn-ea"/>
              </a:rPr>
              <a:t>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A125EC-AA28-4552-AAD5-F11FA7FEB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9" t="30517" r="3264" b="8426"/>
          <a:stretch/>
        </p:blipFill>
        <p:spPr>
          <a:xfrm>
            <a:off x="1640632" y="3248689"/>
            <a:ext cx="5296649" cy="25843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D3174-01C5-4B17-B277-D12DC02FB4C3}"/>
              </a:ext>
            </a:extLst>
          </p:cNvPr>
          <p:cNvSpPr/>
          <p:nvPr/>
        </p:nvSpPr>
        <p:spPr>
          <a:xfrm>
            <a:off x="5857281" y="324868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49816484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94016</TotalTime>
  <Words>6438</Words>
  <Application>Microsoft Office PowerPoint</Application>
  <PresentationFormat>A4 용지(210x297mm)</PresentationFormat>
  <Paragraphs>1498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40</vt:i4>
      </vt:variant>
    </vt:vector>
  </HeadingPairs>
  <TitlesOfParts>
    <vt:vector size="62" baseType="lpstr"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PowerPoint 프레젠테이션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PC)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  <vt:lpstr>2025 N수 정규반(분당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15240</cp:revision>
  <cp:lastPrinted>2021-11-15T10:46:54Z</cp:lastPrinted>
  <dcterms:created xsi:type="dcterms:W3CDTF">2010-04-05T09:26:10Z</dcterms:created>
  <dcterms:modified xsi:type="dcterms:W3CDTF">2023-12-08T05:09:53Z</dcterms:modified>
</cp:coreProperties>
</file>